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7" r:id="rId3"/>
    <p:sldId id="258" r:id="rId4"/>
    <p:sldId id="259" r:id="rId5"/>
    <p:sldId id="260" r:id="rId6"/>
    <p:sldId id="261" r:id="rId7"/>
    <p:sldId id="262" r:id="rId8"/>
    <p:sldId id="263" r:id="rId9"/>
    <p:sldId id="25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812" autoAdjust="0"/>
  </p:normalViewPr>
  <p:slideViewPr>
    <p:cSldViewPr snapToGrid="0">
      <p:cViewPr>
        <p:scale>
          <a:sx n="77" d="100"/>
          <a:sy n="77" d="100"/>
        </p:scale>
        <p:origin x="-132" y="-3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2/21/2017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Users\Utente\Desktop\Open%20Day%202017\Ppt%20IV%20C\IV%20C%20Navarra%20ecc\AUD-20170116-WA0002.aa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http://www.meteoweb.eu/wp-content/uploads/2012/05/Sicilia1.jpg"/>
          <p:cNvPicPr>
            <a:picLocks noGrp="1"/>
          </p:cNvPicPr>
          <p:nvPr>
            <p:ph sz="quarter" idx="13"/>
          </p:nvPr>
        </p:nvPicPr>
        <p:blipFill>
          <a:blip r:embed="rId2" cstate="print"/>
          <a:srcRect/>
          <a:stretch>
            <a:fillRect/>
          </a:stretch>
        </p:blipFill>
        <p:spPr bwMode="auto">
          <a:xfrm>
            <a:off x="1087395" y="630195"/>
            <a:ext cx="9811264" cy="5449329"/>
          </a:xfrm>
          <a:prstGeom prst="rect">
            <a:avLst/>
          </a:prstGeom>
          <a:ln>
            <a:noFill/>
          </a:ln>
          <a:effectLst>
            <a:softEdge rad="112500"/>
          </a:effectLst>
        </p:spPr>
      </p:pic>
      <p:sp>
        <p:nvSpPr>
          <p:cNvPr id="2" name="Titolo 1"/>
          <p:cNvSpPr>
            <a:spLocks noGrp="1"/>
          </p:cNvSpPr>
          <p:nvPr>
            <p:ph type="title"/>
          </p:nvPr>
        </p:nvSpPr>
        <p:spPr>
          <a:xfrm>
            <a:off x="1804086" y="1594701"/>
            <a:ext cx="8612660" cy="1596177"/>
          </a:xfrm>
        </p:spPr>
        <p:txBody>
          <a:bodyPr>
            <a:normAutofit/>
          </a:bodyPr>
          <a:lstStyle/>
          <a:p>
            <a:r>
              <a:rPr lang="it-IT"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I fenomeni atmosferici IN Sicilia </a:t>
            </a:r>
            <a:r>
              <a:rPr lang="it-IT"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a:r>
            <a:br>
              <a:rPr lang="it-IT"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br>
            <a:r>
              <a:rPr lang="it-IT"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Scongiuri contro il maltempo</a:t>
            </a:r>
            <a:br>
              <a:rPr lang="it-IT"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br>
            <a:r>
              <a:rPr lang="it-IT"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IV C</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6" y="618517"/>
            <a:ext cx="8282476" cy="687769"/>
          </a:xfrm>
        </p:spPr>
        <p:txBody>
          <a:bodyPr/>
          <a:lstStyle/>
          <a:p>
            <a:r>
              <a:rPr lang="it-IT" dirty="0" smtClean="0"/>
              <a:t>La Sicilia e le sue tradizioni</a:t>
            </a:r>
            <a:endParaRPr lang="it-IT" dirty="0"/>
          </a:p>
        </p:txBody>
      </p:sp>
      <p:sp>
        <p:nvSpPr>
          <p:cNvPr id="3" name="Segnaposto contenuto 2"/>
          <p:cNvSpPr>
            <a:spLocks noGrp="1"/>
          </p:cNvSpPr>
          <p:nvPr>
            <p:ph sz="quarter" idx="13"/>
          </p:nvPr>
        </p:nvSpPr>
        <p:spPr>
          <a:xfrm>
            <a:off x="913775" y="1306286"/>
            <a:ext cx="10209337" cy="5056936"/>
          </a:xfrm>
        </p:spPr>
        <p:txBody>
          <a:bodyPr>
            <a:noAutofit/>
          </a:bodyPr>
          <a:lstStyle/>
          <a:p>
            <a:pPr marL="0" indent="0">
              <a:buNone/>
            </a:pPr>
            <a:r>
              <a:rPr lang="it-IT" sz="1800" cap="none" dirty="0">
                <a:latin typeface="Calibri" panose="020F0502020204030204" pitchFamily="34" charset="0"/>
                <a:ea typeface="Calibri" panose="020F0502020204030204" pitchFamily="34" charset="0"/>
                <a:cs typeface="Times New Roman" panose="02020603050405020304" pitchFamily="18" charset="0"/>
              </a:rPr>
              <a:t>Le leggende, i riti e le credenze sul mare raccontate dall’esperienza di navigazione dei vecchi pescatori e dei </a:t>
            </a:r>
            <a:r>
              <a:rPr lang="it-IT" sz="1800" cap="none" dirty="0" smtClean="0">
                <a:latin typeface="Calibri" panose="020F0502020204030204" pitchFamily="34" charset="0"/>
                <a:ea typeface="Calibri" panose="020F0502020204030204" pitchFamily="34" charset="0"/>
                <a:cs typeface="Times New Roman" panose="02020603050405020304" pitchFamily="18" charset="0"/>
              </a:rPr>
              <a:t>marinai </a:t>
            </a:r>
            <a:r>
              <a:rPr lang="it-IT" sz="1800" cap="none" dirty="0">
                <a:latin typeface="Calibri" panose="020F0502020204030204" pitchFamily="34" charset="0"/>
                <a:ea typeface="Calibri" panose="020F0502020204030204" pitchFamily="34" charset="0"/>
                <a:cs typeface="Times New Roman" panose="02020603050405020304" pitchFamily="18" charset="0"/>
              </a:rPr>
              <a:t>appaiono spesso alla considerazione di chi ne viene a conoscenza come un sapere arcaico ed ermetico, costituito essenzialmente da un insieme di racconti fantasiosi che sembrano non avere un contatto con la realtà. Questo complesso di saperi, che ha radici profonde e lontane nel tempo, rappresenta effettivamente un patrimonio quasi esclusivo della gente di mare, che nella propria esperienza di vita e nel proprio rapporto con il mare ha elaborato una chiave di lettura pseudomagica a tutta una serie di fenomeni naturali, vissuti come qualcosa che ha segnato la vita e che continua a segnare il destino di chi va per mare. L’insieme delle credenze, dei riti e degli scongiuri di tali funesti eventi, vissuti in fondo come qualcosa di “familiare”, viene tramandando dai marinai e dai naviganti quasi in segreto, di generazione in generazione. In questo senso, le leggende narrate della gente di mare assumono spesso, nell’interpretazione fenomenologica degli eventi che in sé vogliono spiegare e comprendere, un significato di pura credenza popolare ed una dimensione apotropaica volta a scongiurare ed esorcizzare religiosamente la </a:t>
            </a:r>
            <a:r>
              <a:rPr lang="it-IT" sz="1800" cap="none" dirty="0" smtClean="0">
                <a:latin typeface="Calibri" panose="020F0502020204030204" pitchFamily="34" charset="0"/>
                <a:ea typeface="Calibri" panose="020F0502020204030204" pitchFamily="34" charset="0"/>
                <a:cs typeface="Times New Roman" panose="02020603050405020304" pitchFamily="18" charset="0"/>
              </a:rPr>
              <a:t>malaventura. Molteplici </a:t>
            </a:r>
            <a:r>
              <a:rPr lang="it-IT" sz="1800" cap="none" dirty="0">
                <a:latin typeface="Calibri" panose="020F0502020204030204" pitchFamily="34" charset="0"/>
                <a:ea typeface="Calibri" panose="020F0502020204030204" pitchFamily="34" charset="0"/>
                <a:cs typeface="Times New Roman" panose="02020603050405020304" pitchFamily="18" charset="0"/>
              </a:rPr>
              <a:t>sono le credenze legate alle tempeste e ad altri fenomeni naturali a cui la gente di mare ha dato una propria interpretazione, tra questi le più note e diffuse annoverano le trombe d’aria e gli uragani. A questo riguardo, le credenze popolari vogliono che sia possibile da parte dell’uomo di mare esorcizzare uragani di terra e trombe </a:t>
            </a:r>
            <a:r>
              <a:rPr lang="it-IT" sz="1800" cap="none" dirty="0" smtClean="0">
                <a:latin typeface="Calibri" panose="020F0502020204030204" pitchFamily="34" charset="0"/>
                <a:ea typeface="Calibri" panose="020F0502020204030204" pitchFamily="34" charset="0"/>
                <a:cs typeface="Times New Roman" panose="02020603050405020304" pitchFamily="18" charset="0"/>
              </a:rPr>
              <a:t>marine.</a:t>
            </a:r>
            <a:endParaRPr lang="it-IT" sz="1800" cap="none" dirty="0"/>
          </a:p>
        </p:txBody>
      </p:sp>
    </p:spTree>
    <p:extLst>
      <p:ext uri="{BB962C8B-B14F-4D97-AF65-F5344CB8AC3E}">
        <p14:creationId xmlns:p14="http://schemas.microsoft.com/office/powerpoint/2010/main" xmlns="" val="362317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6" y="618518"/>
            <a:ext cx="6764680" cy="621560"/>
          </a:xfrm>
        </p:spPr>
        <p:txBody>
          <a:bodyPr/>
          <a:lstStyle/>
          <a:p>
            <a:r>
              <a:rPr lang="it-IT" i="1" cap="none" dirty="0" smtClean="0"/>
              <a:t>Scongiura contro la tromba marina</a:t>
            </a:r>
            <a:endParaRPr lang="it-IT" i="1" cap="none" dirty="0"/>
          </a:p>
        </p:txBody>
      </p:sp>
      <p:sp>
        <p:nvSpPr>
          <p:cNvPr id="3" name="Segnaposto contenuto 2"/>
          <p:cNvSpPr>
            <a:spLocks noGrp="1"/>
          </p:cNvSpPr>
          <p:nvPr>
            <p:ph sz="quarter" idx="13"/>
          </p:nvPr>
        </p:nvSpPr>
        <p:spPr>
          <a:xfrm>
            <a:off x="913775" y="1240077"/>
            <a:ext cx="10334597" cy="5461347"/>
          </a:xfrm>
        </p:spPr>
        <p:txBody>
          <a:bodyPr anchor="ctr">
            <a:noAutofit/>
          </a:bodyPr>
          <a:lstStyle/>
          <a:p>
            <a:pPr marL="0" indent="0">
              <a:lnSpc>
                <a:spcPct val="100000"/>
              </a:lnSpc>
              <a:buNone/>
            </a:pPr>
            <a:r>
              <a:rPr lang="it-IT" cap="none" spc="-100" dirty="0">
                <a:latin typeface="Calibri" panose="020F0502020204030204" pitchFamily="34" charset="0"/>
                <a:ea typeface="Calibri" panose="020F0502020204030204" pitchFamily="34" charset="0"/>
                <a:cs typeface="Times New Roman" panose="02020603050405020304" pitchFamily="18" charset="0"/>
              </a:rPr>
              <a:t>Il Dragone, da cui in siciliano “</a:t>
            </a:r>
            <a:r>
              <a:rPr lang="it-IT" cap="none" spc="-100" dirty="0" err="1">
                <a:latin typeface="Calibri" panose="020F0502020204030204" pitchFamily="34" charset="0"/>
                <a:ea typeface="Calibri" panose="020F0502020204030204" pitchFamily="34" charset="0"/>
                <a:cs typeface="Times New Roman" panose="02020603050405020304" pitchFamily="18" charset="0"/>
              </a:rPr>
              <a:t>draunara</a:t>
            </a:r>
            <a:r>
              <a:rPr lang="it-IT" cap="none" spc="-100" dirty="0">
                <a:latin typeface="Calibri" panose="020F0502020204030204" pitchFamily="34" charset="0"/>
                <a:ea typeface="Calibri" panose="020F0502020204030204" pitchFamily="34" charset="0"/>
                <a:cs typeface="Times New Roman" panose="02020603050405020304" pitchFamily="18" charset="0"/>
              </a:rPr>
              <a:t>”, così viene anche chiamata la tromba marina, viene quasi sempre vista come l’opera maligna di un demone o di una qualche strega. Poiché si credeva, infatti, che le trombe marine fossero di certo opera del diavolo, il comandante della nave, era in uso recitare con un coltellaccio in mano, il cosiddetto “padrenostro verde”, consistente in una sequela di indicibili bestemmie, atte ad ingraziarsi il demone maligno autore della tromba </a:t>
            </a:r>
            <a:r>
              <a:rPr lang="it-IT" cap="none" spc="-100" dirty="0" smtClean="0">
                <a:latin typeface="Calibri" panose="020F0502020204030204" pitchFamily="34" charset="0"/>
                <a:ea typeface="Calibri" panose="020F0502020204030204" pitchFamily="34" charset="0"/>
                <a:cs typeface="Times New Roman" panose="02020603050405020304" pitchFamily="18" charset="0"/>
              </a:rPr>
              <a:t>marina:</a:t>
            </a:r>
          </a:p>
          <a:p>
            <a:pPr marL="0" indent="0">
              <a:lnSpc>
                <a:spcPct val="100000"/>
              </a:lnSpc>
              <a:spcBef>
                <a:spcPts val="0"/>
              </a:spcBef>
              <a:buNone/>
            </a:pP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Lùniri</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Màrtiri</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Mèrcuri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Iòviri</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endPar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Vènnari</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Sàbbatu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santu</a:t>
            </a:r>
            <a:endPar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Duminica</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 </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Pasqua</a:t>
            </a:r>
          </a:p>
          <a:p>
            <a:pPr marL="0" indent="0">
              <a:lnSpc>
                <a:spcPct val="100000"/>
              </a:lnSpc>
              <a:spcBef>
                <a:spcPts val="0"/>
              </a:spcBef>
              <a:buNone/>
            </a:pP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sta </a:t>
            </a:r>
            <a:r>
              <a:rPr lang="it-IT" sz="1800" cap="none" spc="-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cuda</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mmari</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casca</a:t>
            </a:r>
          </a:p>
          <a:p>
            <a:pPr marL="0" indent="0">
              <a:lnSpc>
                <a:spcPct val="100000"/>
              </a:lnSpc>
              <a:spcBef>
                <a:spcPts val="0"/>
              </a:spcBef>
              <a:buNone/>
            </a:pP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 </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pi </a:t>
            </a:r>
            <a:r>
              <a:rPr lang="it-IT" sz="1800" cap="none" spc="-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lu</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nnomu</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 </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Maria</a:t>
            </a:r>
          </a:p>
          <a:p>
            <a:pPr marL="0" indent="0">
              <a:lnSpc>
                <a:spcPct val="100000"/>
              </a:lnSpc>
              <a:spcBef>
                <a:spcPts val="0"/>
              </a:spcBef>
              <a:buNone/>
            </a:pP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sta </a:t>
            </a:r>
            <a:r>
              <a:rPr lang="it-IT" sz="1800" cap="none" spc="-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cuda</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cap="none" spc="-100"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tagghiata</a:t>
            </a:r>
            <a:r>
              <a:rPr lang="it-IT" sz="1800" cap="none" spc="-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sia</a:t>
            </a:r>
            <a:r>
              <a:rPr lang="it-IT" sz="1800" cap="none" spc="-100"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buNone/>
            </a:pPr>
            <a:r>
              <a:rPr lang="it-IT" cap="none" spc="-100" dirty="0">
                <a:latin typeface="Calibri" panose="020F0502020204030204" pitchFamily="34" charset="0"/>
                <a:ea typeface="Calibri" panose="020F0502020204030204" pitchFamily="34" charset="0"/>
                <a:cs typeface="Times New Roman" panose="02020603050405020304" pitchFamily="18" charset="0"/>
              </a:rPr>
              <a:t>Pronunciate queste parole il marinaio fa tre tagli orizzontali con la mano, come a voler tagliare la coda della tromba marina, che a questo punto si solleva al cielo e scompare, lasciando il mare tranquillo e senza un alito di vento. </a:t>
            </a:r>
            <a:r>
              <a:rPr lang="it-IT" cap="none" spc="-100" dirty="0" smtClean="0">
                <a:latin typeface="Calibri" panose="020F0502020204030204" pitchFamily="34" charset="0"/>
                <a:ea typeface="Calibri" panose="020F0502020204030204" pitchFamily="34" charset="0"/>
                <a:cs typeface="Times New Roman" panose="02020603050405020304" pitchFamily="18" charset="0"/>
              </a:rPr>
              <a:t>Solo </a:t>
            </a:r>
            <a:r>
              <a:rPr lang="it-IT" cap="none" spc="-100" dirty="0">
                <a:latin typeface="Calibri" panose="020F0502020204030204" pitchFamily="34" charset="0"/>
                <a:ea typeface="Calibri" panose="020F0502020204030204" pitchFamily="34" charset="0"/>
                <a:cs typeface="Times New Roman" panose="02020603050405020304" pitchFamily="18" charset="0"/>
              </a:rPr>
              <a:t>in seguito, secondo l’usanza, quando il “dragone” si sarebbe calmato, il comandante avrebbe potuto recitare il padrenostro cristiano, come insulto e sberleffo al demone maligno. </a:t>
            </a:r>
            <a:endParaRPr lang="it-IT" cap="none" spc="-100" dirty="0"/>
          </a:p>
        </p:txBody>
      </p:sp>
      <p:sp>
        <p:nvSpPr>
          <p:cNvPr id="5" name="CasellaDiTesto 4"/>
          <p:cNvSpPr txBox="1"/>
          <p:nvPr/>
        </p:nvSpPr>
        <p:spPr>
          <a:xfrm>
            <a:off x="6106127" y="3059844"/>
            <a:ext cx="5274446" cy="2031325"/>
          </a:xfrm>
          <a:prstGeom prst="rect">
            <a:avLst/>
          </a:prstGeom>
          <a:noFill/>
        </p:spPr>
        <p:txBody>
          <a:bodyPr wrap="square" rtlCol="0">
            <a:spAutoFit/>
          </a:bodyPr>
          <a:lstStyle/>
          <a:p>
            <a:r>
              <a:rPr lang="it-IT" i="1" dirty="0" smtClean="0">
                <a:effectLst>
                  <a:outerShdw blurRad="38100" dist="38100" dir="2700000" algn="tl">
                    <a:srgbClr val="000000">
                      <a:alpha val="43137"/>
                    </a:srgbClr>
                  </a:outerShdw>
                </a:effectLst>
                <a:latin typeface="Calibri" panose="020F0502020204030204" pitchFamily="34" charset="0"/>
              </a:rPr>
              <a:t>Lunedì santo, Martedì santo</a:t>
            </a:r>
          </a:p>
          <a:p>
            <a:r>
              <a:rPr lang="it-IT" i="1" dirty="0" smtClean="0">
                <a:effectLst>
                  <a:outerShdw blurRad="38100" dist="38100" dir="2700000" algn="tl">
                    <a:srgbClr val="000000">
                      <a:alpha val="43137"/>
                    </a:srgbClr>
                  </a:outerShdw>
                </a:effectLst>
                <a:latin typeface="Calibri" panose="020F0502020204030204" pitchFamily="34" charset="0"/>
              </a:rPr>
              <a:t>Mercoledì santo, Giovedì santo</a:t>
            </a:r>
          </a:p>
          <a:p>
            <a:r>
              <a:rPr lang="it-IT" i="1" dirty="0" smtClean="0">
                <a:effectLst>
                  <a:outerShdw blurRad="38100" dist="38100" dir="2700000" algn="tl">
                    <a:srgbClr val="000000">
                      <a:alpha val="43137"/>
                    </a:srgbClr>
                  </a:outerShdw>
                </a:effectLst>
                <a:latin typeface="Calibri" panose="020F0502020204030204" pitchFamily="34" charset="0"/>
              </a:rPr>
              <a:t>Venerdì santo, Sabato santo</a:t>
            </a:r>
          </a:p>
          <a:p>
            <a:r>
              <a:rPr lang="it-IT" i="1" dirty="0" smtClean="0">
                <a:effectLst>
                  <a:outerShdw blurRad="38100" dist="38100" dir="2700000" algn="tl">
                    <a:srgbClr val="000000">
                      <a:alpha val="43137"/>
                    </a:srgbClr>
                  </a:outerShdw>
                </a:effectLst>
                <a:latin typeface="Calibri" panose="020F0502020204030204" pitchFamily="34" charset="0"/>
              </a:rPr>
              <a:t>Domenica di Pasqua</a:t>
            </a:r>
          </a:p>
          <a:p>
            <a:r>
              <a:rPr lang="it-IT" i="1" dirty="0">
                <a:effectLst>
                  <a:outerShdw blurRad="38100" dist="38100" dir="2700000" algn="tl">
                    <a:srgbClr val="000000">
                      <a:alpha val="43137"/>
                    </a:srgbClr>
                  </a:outerShdw>
                </a:effectLst>
                <a:latin typeface="Calibri" panose="020F0502020204030204" pitchFamily="34" charset="0"/>
              </a:rPr>
              <a:t>q</a:t>
            </a:r>
            <a:r>
              <a:rPr lang="it-IT" i="1" dirty="0" smtClean="0">
                <a:effectLst>
                  <a:outerShdw blurRad="38100" dist="38100" dir="2700000" algn="tl">
                    <a:srgbClr val="000000">
                      <a:alpha val="43137"/>
                    </a:srgbClr>
                  </a:outerShdw>
                </a:effectLst>
                <a:latin typeface="Calibri" panose="020F0502020204030204" pitchFamily="34" charset="0"/>
              </a:rPr>
              <a:t>uesta coda a mare cada</a:t>
            </a:r>
          </a:p>
          <a:p>
            <a:r>
              <a:rPr lang="it-IT" i="1" dirty="0">
                <a:effectLst>
                  <a:outerShdw blurRad="38100" dist="38100" dir="2700000" algn="tl">
                    <a:srgbClr val="000000">
                      <a:alpha val="43137"/>
                    </a:srgbClr>
                  </a:outerShdw>
                </a:effectLst>
                <a:latin typeface="Calibri" panose="020F0502020204030204" pitchFamily="34" charset="0"/>
              </a:rPr>
              <a:t>e</a:t>
            </a:r>
            <a:r>
              <a:rPr lang="it-IT" i="1" dirty="0" smtClean="0">
                <a:effectLst>
                  <a:outerShdw blurRad="38100" dist="38100" dir="2700000" algn="tl">
                    <a:srgbClr val="000000">
                      <a:alpha val="43137"/>
                    </a:srgbClr>
                  </a:outerShdw>
                </a:effectLst>
                <a:latin typeface="Calibri" panose="020F0502020204030204" pitchFamily="34" charset="0"/>
              </a:rPr>
              <a:t> per il nome di Maria</a:t>
            </a:r>
          </a:p>
          <a:p>
            <a:r>
              <a:rPr lang="it-IT" i="1" dirty="0">
                <a:effectLst>
                  <a:outerShdw blurRad="38100" dist="38100" dir="2700000" algn="tl">
                    <a:srgbClr val="000000">
                      <a:alpha val="43137"/>
                    </a:srgbClr>
                  </a:outerShdw>
                </a:effectLst>
                <a:latin typeface="Calibri" panose="020F0502020204030204" pitchFamily="34" charset="0"/>
              </a:rPr>
              <a:t>q</a:t>
            </a:r>
            <a:r>
              <a:rPr lang="it-IT" i="1" dirty="0" smtClean="0">
                <a:effectLst>
                  <a:outerShdw blurRad="38100" dist="38100" dir="2700000" algn="tl">
                    <a:srgbClr val="000000">
                      <a:alpha val="43137"/>
                    </a:srgbClr>
                  </a:outerShdw>
                </a:effectLst>
                <a:latin typeface="Calibri" panose="020F0502020204030204" pitchFamily="34" charset="0"/>
              </a:rPr>
              <a:t>uesta coda sia tagliata</a:t>
            </a:r>
            <a:r>
              <a:rPr lang="it-IT" sz="1600" i="1" dirty="0" smtClean="0">
                <a:effectLst>
                  <a:outerShdw blurRad="38100" dist="38100" dir="2700000" algn="tl">
                    <a:srgbClr val="000000">
                      <a:alpha val="43137"/>
                    </a:srgbClr>
                  </a:outerShdw>
                </a:effectLst>
                <a:latin typeface="Calibri" panose="020F0502020204030204" pitchFamily="34" charset="0"/>
              </a:rPr>
              <a:t>.</a:t>
            </a:r>
          </a:p>
        </p:txBody>
      </p:sp>
    </p:spTree>
    <p:extLst>
      <p:ext uri="{BB962C8B-B14F-4D97-AF65-F5344CB8AC3E}">
        <p14:creationId xmlns:p14="http://schemas.microsoft.com/office/powerpoint/2010/main" xmlns="" val="184168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6" y="618518"/>
            <a:ext cx="7854444" cy="759346"/>
          </a:xfrm>
        </p:spPr>
        <p:txBody>
          <a:bodyPr/>
          <a:lstStyle/>
          <a:p>
            <a:r>
              <a:rPr lang="it-IT" i="1" dirty="0" smtClean="0"/>
              <a:t>Scongiuri contro il maltempo</a:t>
            </a:r>
            <a:endParaRPr lang="it-IT" i="1" dirty="0"/>
          </a:p>
        </p:txBody>
      </p:sp>
      <p:sp>
        <p:nvSpPr>
          <p:cNvPr id="3" name="Segnaposto contenuto 2"/>
          <p:cNvSpPr>
            <a:spLocks noGrp="1"/>
          </p:cNvSpPr>
          <p:nvPr>
            <p:ph sz="quarter" idx="13"/>
          </p:nvPr>
        </p:nvSpPr>
        <p:spPr>
          <a:xfrm>
            <a:off x="913776" y="1377863"/>
            <a:ext cx="10760482" cy="5386191"/>
          </a:xfrm>
        </p:spPr>
        <p:txBody>
          <a:bodyPr numCol="2">
            <a:noAutofit/>
          </a:bodyPr>
          <a:lstStyle/>
          <a:p>
            <a:pPr marL="0" indent="0">
              <a:lnSpc>
                <a:spcPct val="100000"/>
              </a:lnSpc>
              <a:spcBef>
                <a:spcPts val="0"/>
              </a:spcBef>
              <a:buNone/>
            </a:pPr>
            <a:r>
              <a:rPr lang="it-IT" sz="1800" i="1" cap="none" dirty="0" smtClean="0">
                <a:latin typeface="Calibri" panose="020F0502020204030204" pitchFamily="34" charset="0"/>
                <a:ea typeface="Calibri" panose="020F0502020204030204" pitchFamily="34" charset="0"/>
                <a:cs typeface="Times New Roman" panose="02020603050405020304" pitchFamily="18" charset="0"/>
              </a:rPr>
              <a:t>1)</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Santa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Rusalia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menzu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u mari chi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sidia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vitti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nùvuli</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viniri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una d’acqua</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una </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ventu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una di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ladia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tempesta.</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-Unni va’?</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Vaiu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vigni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sradicari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arbuli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scippari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sinnò</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pigliu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un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cuteddu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cu ‘n </a:t>
            </a:r>
            <a:r>
              <a:rPr lang="it-IT" sz="1800" i="1" cap="none"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mànicu</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niuru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 ti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pizzìu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nta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un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funnu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di mari.</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-Non mi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pizziàri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non mi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affunnari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mi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nni</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vaiu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nta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neglia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scurusa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Ca </a:t>
            </a:r>
            <a:r>
              <a:rPr lang="it-IT" sz="1800" i="1" cap="none"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nun</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ci canta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gaddu</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e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nun</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ci abita </a:t>
            </a:r>
            <a:r>
              <a:rPr lang="it-IT" sz="1800" i="1" cap="none" dirty="0" err="1">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nudda</a:t>
            </a:r>
            <a:r>
              <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it-IT" sz="1800" i="1" cap="none" dirty="0" err="1"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criatura</a:t>
            </a:r>
            <a:r>
              <a:rPr lang="it-IT" sz="18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it-IT" sz="16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it-IT" sz="16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it-IT" sz="1600" i="1" cap="none"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it-IT" sz="1600" i="1" cap="none"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it-IT" sz="1800" i="1" dirty="0" smtClean="0">
                <a:effectLst>
                  <a:outerShdw blurRad="38100" dist="38100" dir="2700000" algn="tl">
                    <a:srgbClr val="000000">
                      <a:alpha val="43137"/>
                    </a:srgbClr>
                  </a:outerShdw>
                </a:effectLst>
                <a:latin typeface="Calibri" panose="020F0502020204030204" pitchFamily="34" charset="0"/>
              </a:rPr>
              <a:t>S</a:t>
            </a:r>
            <a:r>
              <a:rPr lang="it-IT" sz="1800" i="1" cap="none" dirty="0" smtClean="0">
                <a:effectLst>
                  <a:outerShdw blurRad="38100" dist="38100" dir="2700000" algn="tl">
                    <a:srgbClr val="000000">
                      <a:alpha val="43137"/>
                    </a:srgbClr>
                  </a:outerShdw>
                </a:effectLst>
                <a:latin typeface="Calibri" panose="020F0502020204030204" pitchFamily="34" charset="0"/>
              </a:rPr>
              <a:t>anta Rosalia,</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In mezzo il mare che </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Ho visto tre nuvole venire,</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Una d’acqua, una di vento,</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Una di tempesta.</a:t>
            </a:r>
          </a:p>
          <a:p>
            <a:pPr>
              <a:lnSpc>
                <a:spcPct val="100000"/>
              </a:lnSpc>
              <a:spcBef>
                <a:spcPts val="0"/>
              </a:spcBef>
              <a:buFontTx/>
              <a:buChar char="-"/>
            </a:pPr>
            <a:r>
              <a:rPr lang="it-IT" sz="1800" i="1" cap="none" dirty="0" smtClean="0">
                <a:effectLst>
                  <a:outerShdw blurRad="38100" dist="38100" dir="2700000" algn="tl">
                    <a:srgbClr val="000000">
                      <a:alpha val="43137"/>
                    </a:srgbClr>
                  </a:outerShdw>
                </a:effectLst>
                <a:latin typeface="Calibri" panose="020F0502020204030204" pitchFamily="34" charset="0"/>
              </a:rPr>
              <a:t>Dove va?</a:t>
            </a:r>
          </a:p>
          <a:p>
            <a:pPr>
              <a:lnSpc>
                <a:spcPct val="100000"/>
              </a:lnSpc>
              <a:spcBef>
                <a:spcPts val="0"/>
              </a:spcBef>
              <a:buFontTx/>
              <a:buChar char="-"/>
            </a:pPr>
            <a:r>
              <a:rPr lang="it-IT" sz="1800" i="1" cap="none" dirty="0" smtClean="0">
                <a:effectLst>
                  <a:outerShdw blurRad="38100" dist="38100" dir="2700000" algn="tl">
                    <a:srgbClr val="000000">
                      <a:alpha val="43137"/>
                    </a:srgbClr>
                  </a:outerShdw>
                </a:effectLst>
                <a:latin typeface="Calibri" panose="020F0502020204030204" pitchFamily="34" charset="0"/>
              </a:rPr>
              <a:t>Vado a sradicare i vigneti, </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E a strappare gli alberi,</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Che altrimenti prendo un coltello con un manico nero,</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E ti puntello in un fondo di mare.</a:t>
            </a:r>
          </a:p>
          <a:p>
            <a:pPr>
              <a:lnSpc>
                <a:spcPct val="100000"/>
              </a:lnSpc>
              <a:spcBef>
                <a:spcPts val="0"/>
              </a:spcBef>
              <a:buFontTx/>
              <a:buChar char="-"/>
            </a:pPr>
            <a:r>
              <a:rPr lang="it-IT" sz="1800" i="1" cap="none" dirty="0" smtClean="0">
                <a:effectLst>
                  <a:outerShdw blurRad="38100" dist="38100" dir="2700000" algn="tl">
                    <a:srgbClr val="000000">
                      <a:alpha val="43137"/>
                    </a:srgbClr>
                  </a:outerShdw>
                </a:effectLst>
                <a:latin typeface="Calibri" panose="020F0502020204030204" pitchFamily="34" charset="0"/>
              </a:rPr>
              <a:t>Non mi puntellare,</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Non mi affondare,</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Che me ne vado in una nuvola scura,</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Che non ci canta il gallo,</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E non ci abita nessuna creatura.</a:t>
            </a:r>
          </a:p>
          <a:p>
            <a:pPr>
              <a:buFontTx/>
              <a:buChar char="-"/>
            </a:pPr>
            <a:endParaRPr lang="it-IT" sz="1600" dirty="0"/>
          </a:p>
        </p:txBody>
      </p:sp>
    </p:spTree>
    <p:extLst>
      <p:ext uri="{BB962C8B-B14F-4D97-AF65-F5344CB8AC3E}">
        <p14:creationId xmlns:p14="http://schemas.microsoft.com/office/powerpoint/2010/main" xmlns="" val="1305655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851143" y="1202172"/>
            <a:ext cx="10363826" cy="3424107"/>
          </a:xfrm>
        </p:spPr>
        <p:txBody>
          <a:bodyPr numCol="2"/>
          <a:lstStyle/>
          <a:p>
            <a:pPr marL="0" indent="0">
              <a:buNone/>
            </a:pPr>
            <a:r>
              <a:rPr lang="it-IT" dirty="0" smtClean="0"/>
              <a:t>2)</a:t>
            </a:r>
          </a:p>
          <a:p>
            <a:pPr marL="0" indent="0">
              <a:lnSpc>
                <a:spcPct val="100000"/>
              </a:lnSpc>
              <a:spcBef>
                <a:spcPts val="0"/>
              </a:spcBef>
              <a:buNone/>
            </a:pPr>
            <a:r>
              <a:rPr lang="it-IT" sz="2400" i="1" cap="none" dirty="0" err="1" smtClean="0">
                <a:effectLst>
                  <a:outerShdw blurRad="38100" dist="38100" dir="2700000" algn="tl">
                    <a:srgbClr val="000000">
                      <a:alpha val="43137"/>
                    </a:srgbClr>
                  </a:outerShdw>
                </a:effectLst>
                <a:latin typeface="Calibri" panose="020F0502020204030204" pitchFamily="34" charset="0"/>
              </a:rPr>
              <a:t>Tronu</a:t>
            </a:r>
            <a:r>
              <a:rPr lang="it-IT" sz="2400" i="1" cap="none" dirty="0" smtClean="0">
                <a:effectLst>
                  <a:outerShdw blurRad="38100" dist="38100" dir="2700000" algn="tl">
                    <a:srgbClr val="000000">
                      <a:alpha val="43137"/>
                    </a:srgbClr>
                  </a:outerShdw>
                </a:effectLst>
                <a:latin typeface="Calibri" panose="020F0502020204030204" pitchFamily="34" charset="0"/>
              </a:rPr>
              <a:t> </a:t>
            </a:r>
            <a:r>
              <a:rPr lang="it-IT" sz="2400" i="1" cap="none" dirty="0" err="1" smtClean="0">
                <a:effectLst>
                  <a:outerShdw blurRad="38100" dist="38100" dir="2700000" algn="tl">
                    <a:srgbClr val="000000">
                      <a:alpha val="43137"/>
                    </a:srgbClr>
                  </a:outerShdw>
                </a:effectLst>
                <a:latin typeface="Calibri" panose="020F0502020204030204" pitchFamily="34" charset="0"/>
              </a:rPr>
              <a:t>tronu</a:t>
            </a:r>
            <a:r>
              <a:rPr lang="it-IT" sz="2400" i="1" cap="none" dirty="0" smtClean="0">
                <a:effectLst>
                  <a:outerShdw blurRad="38100" dist="38100" dir="2700000" algn="tl">
                    <a:srgbClr val="000000">
                      <a:alpha val="43137"/>
                    </a:srgbClr>
                  </a:outerShdw>
                </a:effectLst>
                <a:latin typeface="Calibri" panose="020F0502020204030204" pitchFamily="34" charset="0"/>
              </a:rPr>
              <a:t> </a:t>
            </a:r>
          </a:p>
          <a:p>
            <a:pPr marL="0" indent="0">
              <a:lnSpc>
                <a:spcPct val="100000"/>
              </a:lnSpc>
              <a:spcBef>
                <a:spcPts val="0"/>
              </a:spcBef>
              <a:buNone/>
            </a:pPr>
            <a:r>
              <a:rPr lang="it-IT" sz="2400" i="1" cap="none" dirty="0" err="1" smtClean="0">
                <a:effectLst>
                  <a:outerShdw blurRad="38100" dist="38100" dir="2700000" algn="tl">
                    <a:srgbClr val="000000">
                      <a:alpha val="43137"/>
                    </a:srgbClr>
                  </a:outerShdw>
                </a:effectLst>
                <a:latin typeface="Calibri" panose="020F0502020204030204" pitchFamily="34" charset="0"/>
              </a:rPr>
              <a:t>Vatinni</a:t>
            </a:r>
            <a:r>
              <a:rPr lang="it-IT" sz="2400" i="1" cap="none" dirty="0" smtClean="0">
                <a:effectLst>
                  <a:outerShdw blurRad="38100" dist="38100" dir="2700000" algn="tl">
                    <a:srgbClr val="000000">
                      <a:alpha val="43137"/>
                    </a:srgbClr>
                  </a:outerShdw>
                </a:effectLst>
                <a:latin typeface="Calibri" panose="020F0502020204030204" pitchFamily="34" charset="0"/>
              </a:rPr>
              <a:t> a </a:t>
            </a:r>
            <a:r>
              <a:rPr lang="it-IT" sz="2400" i="1" cap="none" dirty="0" err="1" smtClean="0">
                <a:effectLst>
                  <a:outerShdw blurRad="38100" dist="38100" dir="2700000" algn="tl">
                    <a:srgbClr val="000000">
                      <a:alpha val="43137"/>
                    </a:srgbClr>
                  </a:outerShdw>
                </a:effectLst>
                <a:latin typeface="Calibri" panose="020F0502020204030204" pitchFamily="34" charset="0"/>
              </a:rPr>
              <a:t>rassu</a:t>
            </a:r>
            <a:endParaRPr lang="it-IT" sz="24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2400" i="1" cap="none" dirty="0" err="1" smtClean="0">
                <a:effectLst>
                  <a:outerShdw blurRad="38100" dist="38100" dir="2700000" algn="tl">
                    <a:srgbClr val="000000">
                      <a:alpha val="43137"/>
                    </a:srgbClr>
                  </a:outerShdw>
                </a:effectLst>
                <a:latin typeface="Calibri" panose="020F0502020204030204" pitchFamily="34" charset="0"/>
              </a:rPr>
              <a:t>Chistu</a:t>
            </a:r>
            <a:r>
              <a:rPr lang="it-IT" sz="2400" i="1" cap="none" dirty="0" smtClean="0">
                <a:effectLst>
                  <a:outerShdw blurRad="38100" dist="38100" dir="2700000" algn="tl">
                    <a:srgbClr val="000000">
                      <a:alpha val="43137"/>
                    </a:srgbClr>
                  </a:outerShdw>
                </a:effectLst>
                <a:latin typeface="Calibri" panose="020F0502020204030204" pitchFamily="34" charset="0"/>
              </a:rPr>
              <a:t> è a casa</a:t>
            </a: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Di </a:t>
            </a:r>
            <a:r>
              <a:rPr lang="it-IT" sz="2400" i="1" cap="none" dirty="0" err="1" smtClean="0">
                <a:effectLst>
                  <a:outerShdw blurRad="38100" dist="38100" dir="2700000" algn="tl">
                    <a:srgbClr val="000000">
                      <a:alpha val="43137"/>
                    </a:srgbClr>
                  </a:outerShdw>
                </a:effectLst>
                <a:latin typeface="Calibri" panose="020F0502020204030204" pitchFamily="34" charset="0"/>
              </a:rPr>
              <a:t>santu</a:t>
            </a:r>
            <a:r>
              <a:rPr lang="it-IT" sz="2400" i="1" cap="none" dirty="0" smtClean="0">
                <a:effectLst>
                  <a:outerShdw blurRad="38100" dist="38100" dir="2700000" algn="tl">
                    <a:srgbClr val="000000">
                      <a:alpha val="43137"/>
                    </a:srgbClr>
                  </a:outerShdw>
                </a:effectLst>
                <a:latin typeface="Calibri" panose="020F0502020204030204" pitchFamily="34" charset="0"/>
              </a:rPr>
              <a:t> ‘</a:t>
            </a:r>
            <a:r>
              <a:rPr lang="it-IT" sz="2400" i="1" cap="none" dirty="0" err="1" smtClean="0">
                <a:effectLst>
                  <a:outerShdw blurRad="38100" dist="38100" dir="2700000" algn="tl">
                    <a:srgbClr val="000000">
                      <a:alpha val="43137"/>
                    </a:srgbClr>
                  </a:outerShdw>
                </a:effectLst>
                <a:latin typeface="Calibri" panose="020F0502020204030204" pitchFamily="34" charset="0"/>
              </a:rPr>
              <a:t>Gnaziu</a:t>
            </a:r>
            <a:endParaRPr lang="it-IT" sz="24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Santu ‘</a:t>
            </a:r>
            <a:r>
              <a:rPr lang="it-IT" sz="2400" i="1" cap="none" dirty="0" err="1" smtClean="0">
                <a:effectLst>
                  <a:outerShdw blurRad="38100" dist="38100" dir="2700000" algn="tl">
                    <a:srgbClr val="000000">
                      <a:alpha val="43137"/>
                    </a:srgbClr>
                  </a:outerShdw>
                </a:effectLst>
                <a:latin typeface="Calibri" panose="020F0502020204030204" pitchFamily="34" charset="0"/>
              </a:rPr>
              <a:t>Gnaziu</a:t>
            </a:r>
            <a:r>
              <a:rPr lang="it-IT" sz="2400" i="1" cap="none" dirty="0" smtClean="0">
                <a:effectLst>
                  <a:outerShdw blurRad="38100" dist="38100" dir="2700000" algn="tl">
                    <a:srgbClr val="000000">
                      <a:alpha val="43137"/>
                    </a:srgbClr>
                  </a:outerShdw>
                </a:effectLst>
                <a:latin typeface="Calibri" panose="020F0502020204030204" pitchFamily="34" charset="0"/>
              </a:rPr>
              <a:t>, Santu </a:t>
            </a:r>
            <a:r>
              <a:rPr lang="it-IT" sz="2400" i="1" cap="none" dirty="0" err="1" smtClean="0">
                <a:effectLst>
                  <a:outerShdw blurRad="38100" dist="38100" dir="2700000" algn="tl">
                    <a:srgbClr val="000000">
                      <a:alpha val="43137"/>
                    </a:srgbClr>
                  </a:outerShdw>
                </a:effectLst>
                <a:latin typeface="Calibri" panose="020F0502020204030204" pitchFamily="34" charset="0"/>
              </a:rPr>
              <a:t>Simuni</a:t>
            </a:r>
            <a:endParaRPr lang="it-IT" sz="24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2400" i="1" cap="none" dirty="0" err="1" smtClean="0">
                <a:effectLst>
                  <a:outerShdw blurRad="38100" dist="38100" dir="2700000" algn="tl">
                    <a:srgbClr val="000000">
                      <a:alpha val="43137"/>
                    </a:srgbClr>
                  </a:outerShdw>
                </a:effectLst>
                <a:latin typeface="Calibri" panose="020F0502020204030204" pitchFamily="34" charset="0"/>
              </a:rPr>
              <a:t>Chista</a:t>
            </a:r>
            <a:r>
              <a:rPr lang="it-IT" sz="2400" i="1" cap="none" dirty="0" smtClean="0">
                <a:effectLst>
                  <a:outerShdw blurRad="38100" dist="38100" dir="2700000" algn="tl">
                    <a:srgbClr val="000000">
                      <a:alpha val="43137"/>
                    </a:srgbClr>
                  </a:outerShdw>
                </a:effectLst>
                <a:latin typeface="Calibri" panose="020F0502020204030204" pitchFamily="34" charset="0"/>
              </a:rPr>
              <a:t> è a casa di </a:t>
            </a:r>
            <a:r>
              <a:rPr lang="it-IT" sz="2400" i="1" cap="none" dirty="0" err="1" smtClean="0">
                <a:effectLst>
                  <a:outerShdw blurRad="38100" dist="38100" dir="2700000" algn="tl">
                    <a:srgbClr val="000000">
                      <a:alpha val="43137"/>
                    </a:srgbClr>
                  </a:outerShdw>
                </a:effectLst>
                <a:latin typeface="Calibri" panose="020F0502020204030204" pitchFamily="34" charset="0"/>
              </a:rPr>
              <a:t>nostru</a:t>
            </a:r>
            <a:r>
              <a:rPr lang="it-IT" sz="2400" i="1" cap="none" dirty="0" smtClean="0">
                <a:effectLst>
                  <a:outerShdw blurRad="38100" dist="38100" dir="2700000" algn="tl">
                    <a:srgbClr val="000000">
                      <a:alpha val="43137"/>
                    </a:srgbClr>
                  </a:outerShdw>
                </a:effectLst>
                <a:latin typeface="Calibri" panose="020F0502020204030204" pitchFamily="34" charset="0"/>
              </a:rPr>
              <a:t> </a:t>
            </a:r>
            <a:r>
              <a:rPr lang="it-IT" sz="2400" i="1" cap="none" dirty="0" err="1" smtClean="0">
                <a:effectLst>
                  <a:outerShdw blurRad="38100" dist="38100" dir="2700000" algn="tl">
                    <a:srgbClr val="000000">
                      <a:alpha val="43137"/>
                    </a:srgbClr>
                  </a:outerShdw>
                </a:effectLst>
                <a:latin typeface="Calibri" panose="020F0502020204030204" pitchFamily="34" charset="0"/>
              </a:rPr>
              <a:t>Signuri</a:t>
            </a:r>
            <a:r>
              <a:rPr lang="it-IT" sz="2400" i="1" cap="none" dirty="0" smtClean="0">
                <a:effectLst>
                  <a:outerShdw blurRad="38100" dist="38100" dir="2700000" algn="tl">
                    <a:srgbClr val="000000">
                      <a:alpha val="43137"/>
                    </a:srgbClr>
                  </a:outerShdw>
                </a:effectLst>
                <a:latin typeface="Calibri" panose="020F0502020204030204" pitchFamily="34" charset="0"/>
              </a:rPr>
              <a:t>.</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endParaRPr lang="it-IT" sz="18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Tuono </a:t>
            </a:r>
            <a:r>
              <a:rPr lang="it-IT" sz="2400" i="1" cap="none" dirty="0" err="1" smtClean="0">
                <a:effectLst>
                  <a:outerShdw blurRad="38100" dist="38100" dir="2700000" algn="tl">
                    <a:srgbClr val="000000">
                      <a:alpha val="43137"/>
                    </a:srgbClr>
                  </a:outerShdw>
                </a:effectLst>
                <a:latin typeface="Calibri" panose="020F0502020204030204" pitchFamily="34" charset="0"/>
              </a:rPr>
              <a:t>tuono</a:t>
            </a:r>
            <a:endParaRPr lang="it-IT" sz="24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Vattene lontano</a:t>
            </a: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Questa è la casa</a:t>
            </a: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Di Santo Ignazio</a:t>
            </a: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Santo Ignazio, Santo Simone</a:t>
            </a:r>
          </a:p>
          <a:p>
            <a:pPr marL="0" indent="0">
              <a:lnSpc>
                <a:spcPct val="100000"/>
              </a:lnSpc>
              <a:spcBef>
                <a:spcPts val="0"/>
              </a:spcBef>
              <a:buNone/>
            </a:pPr>
            <a:r>
              <a:rPr lang="it-IT" sz="2400" i="1" cap="none" dirty="0" smtClean="0">
                <a:effectLst>
                  <a:outerShdw blurRad="38100" dist="38100" dir="2700000" algn="tl">
                    <a:srgbClr val="000000">
                      <a:alpha val="43137"/>
                    </a:srgbClr>
                  </a:outerShdw>
                </a:effectLst>
                <a:latin typeface="Calibri" panose="020F0502020204030204" pitchFamily="34" charset="0"/>
              </a:rPr>
              <a:t>Questa è la casa di nostro Signore.</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p:txBody>
      </p:sp>
      <p:pic>
        <p:nvPicPr>
          <p:cNvPr id="4" name="AUD-20170116-WA0002.aac">
            <a:hlinkClick r:id="" action="ppaction://media"/>
          </p:cNvPr>
          <p:cNvPicPr>
            <a:picLocks noRot="1" noChangeAspect="1"/>
          </p:cNvPicPr>
          <p:nvPr>
            <a:audioFile r:link="rId1"/>
          </p:nvPr>
        </p:nvPicPr>
        <p:blipFill>
          <a:blip r:embed="rId3"/>
          <a:stretch>
            <a:fillRect/>
          </a:stretch>
        </p:blipFill>
        <p:spPr>
          <a:xfrm>
            <a:off x="1297460" y="1324232"/>
            <a:ext cx="304800" cy="304800"/>
          </a:xfrm>
          <a:prstGeom prst="rect">
            <a:avLst/>
          </a:prstGeom>
        </p:spPr>
      </p:pic>
    </p:spTree>
    <p:extLst>
      <p:ext uri="{BB962C8B-B14F-4D97-AF65-F5344CB8AC3E}">
        <p14:creationId xmlns:p14="http://schemas.microsoft.com/office/powerpoint/2010/main" xmlns="" val="166479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8"/>
            <a:ext cx="5374291" cy="771872"/>
          </a:xfrm>
        </p:spPr>
        <p:txBody>
          <a:bodyPr/>
          <a:lstStyle/>
          <a:p>
            <a:r>
              <a:rPr lang="it-IT" dirty="0" smtClean="0"/>
              <a:t>Proverbi</a:t>
            </a:r>
            <a:endParaRPr lang="it-IT" dirty="0"/>
          </a:p>
        </p:txBody>
      </p:sp>
      <p:sp>
        <p:nvSpPr>
          <p:cNvPr id="3" name="Segnaposto contenuto 2"/>
          <p:cNvSpPr>
            <a:spLocks noGrp="1"/>
          </p:cNvSpPr>
          <p:nvPr>
            <p:ph sz="quarter" idx="13"/>
          </p:nvPr>
        </p:nvSpPr>
        <p:spPr>
          <a:xfrm>
            <a:off x="913775" y="1390390"/>
            <a:ext cx="10509962" cy="5235878"/>
          </a:xfrm>
        </p:spPr>
        <p:txBody>
          <a:bodyPr>
            <a:normAutofit lnSpcReduction="10000"/>
          </a:bodyPr>
          <a:lstStyle/>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«Bon </a:t>
            </a:r>
            <a:r>
              <a:rPr lang="it-IT" sz="1800" i="1" cap="none" dirty="0" err="1" smtClean="0">
                <a:effectLst>
                  <a:outerShdw blurRad="38100" dist="38100" dir="2700000" algn="tl">
                    <a:srgbClr val="000000">
                      <a:alpha val="43137"/>
                    </a:srgbClr>
                  </a:outerShdw>
                </a:effectLst>
                <a:latin typeface="Calibri" panose="020F0502020204030204" pitchFamily="34" charset="0"/>
              </a:rPr>
              <a:t>tiempu</a:t>
            </a:r>
            <a:r>
              <a:rPr lang="it-IT" sz="1800" i="1" cap="none" dirty="0" smtClean="0">
                <a:effectLst>
                  <a:outerShdw blurRad="38100" dist="38100" dir="2700000" algn="tl">
                    <a:srgbClr val="000000">
                      <a:alpha val="43137"/>
                    </a:srgbClr>
                  </a:outerShdw>
                </a:effectLst>
                <a:latin typeface="Calibri" panose="020F0502020204030204" pitchFamily="34" charset="0"/>
              </a:rPr>
              <a:t> e </a:t>
            </a:r>
            <a:r>
              <a:rPr lang="it-IT" sz="1800" i="1" cap="none" dirty="0" err="1" smtClean="0">
                <a:effectLst>
                  <a:outerShdw blurRad="38100" dist="38100" dir="2700000" algn="tl">
                    <a:srgbClr val="000000">
                      <a:alpha val="43137"/>
                    </a:srgbClr>
                  </a:outerShdw>
                </a:effectLst>
                <a:latin typeface="Calibri" panose="020F0502020204030204" pitchFamily="34" charset="0"/>
              </a:rPr>
              <a:t>malu</a:t>
            </a:r>
            <a:r>
              <a:rPr lang="it-IT" sz="1800" i="1" cap="none" dirty="0" smtClean="0">
                <a:effectLst>
                  <a:outerShdw blurRad="38100" dist="38100" dir="2700000" algn="tl">
                    <a:srgbClr val="000000">
                      <a:alpha val="43137"/>
                    </a:srgbClr>
                  </a:outerShdw>
                </a:effectLst>
                <a:latin typeface="Calibri" panose="020F0502020204030204" pitchFamily="34" charset="0"/>
              </a:rPr>
              <a:t> </a:t>
            </a:r>
            <a:r>
              <a:rPr lang="it-IT" sz="1800" i="1" cap="none" dirty="0" err="1" smtClean="0">
                <a:effectLst>
                  <a:outerShdw blurRad="38100" dist="38100" dir="2700000" algn="tl">
                    <a:srgbClr val="000000">
                      <a:alpha val="43137"/>
                    </a:srgbClr>
                  </a:outerShdw>
                </a:effectLst>
                <a:latin typeface="Calibri" panose="020F0502020204030204" pitchFamily="34" charset="0"/>
              </a:rPr>
              <a:t>tiempu</a:t>
            </a:r>
            <a:r>
              <a:rPr lang="it-IT" sz="1800" i="1" cap="none" dirty="0" smtClean="0">
                <a:effectLst>
                  <a:outerShdw blurRad="38100" dist="38100" dir="2700000" algn="tl">
                    <a:srgbClr val="000000">
                      <a:alpha val="43137"/>
                    </a:srgbClr>
                  </a:outerShdw>
                </a:effectLst>
                <a:latin typeface="Calibri" panose="020F0502020204030204" pitchFamily="34" charset="0"/>
              </a:rPr>
              <a:t> ‘un dura </a:t>
            </a:r>
            <a:r>
              <a:rPr lang="it-IT" sz="1800" i="1" cap="none" dirty="0" err="1" smtClean="0">
                <a:effectLst>
                  <a:outerShdw blurRad="38100" dist="38100" dir="2700000" algn="tl">
                    <a:srgbClr val="000000">
                      <a:alpha val="43137"/>
                    </a:srgbClr>
                  </a:outerShdw>
                </a:effectLst>
                <a:latin typeface="Calibri" panose="020F0502020204030204" pitchFamily="34" charset="0"/>
              </a:rPr>
              <a:t>tuttu</a:t>
            </a:r>
            <a:r>
              <a:rPr lang="it-IT" sz="1800" i="1" cap="none" dirty="0" smtClean="0">
                <a:effectLst>
                  <a:outerShdw blurRad="38100" dist="38100" dir="2700000" algn="tl">
                    <a:srgbClr val="000000">
                      <a:alpha val="43137"/>
                    </a:srgbClr>
                  </a:outerShdw>
                </a:effectLst>
                <a:latin typeface="Calibri" panose="020F0502020204030204" pitchFamily="34" charset="0"/>
              </a:rPr>
              <a:t> ‘u </a:t>
            </a:r>
            <a:r>
              <a:rPr lang="it-IT" sz="1800" i="1" cap="none" dirty="0" err="1" smtClean="0">
                <a:effectLst>
                  <a:outerShdw blurRad="38100" dist="38100" dir="2700000" algn="tl">
                    <a:srgbClr val="000000">
                      <a:alpha val="43137"/>
                    </a:srgbClr>
                  </a:outerShdw>
                </a:effectLst>
                <a:latin typeface="Calibri" panose="020F0502020204030204" pitchFamily="34" charset="0"/>
              </a:rPr>
              <a:t>tiempu</a:t>
            </a:r>
            <a:r>
              <a:rPr lang="it-IT" sz="1800" i="1" cap="none" dirty="0" smtClean="0">
                <a:effectLst>
                  <a:outerShdw blurRad="38100" dist="38100" dir="2700000" algn="tl">
                    <a:srgbClr val="000000">
                      <a:alpha val="43137"/>
                    </a:srgbClr>
                  </a:outerShdw>
                </a:effectLst>
                <a:latin typeface="Calibri" panose="020F0502020204030204" pitchFamily="34" charset="0"/>
              </a:rPr>
              <a:t>»</a:t>
            </a: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Buon tempo e cattivo tempo non durano </a:t>
            </a:r>
            <a:r>
              <a:rPr lang="it-IT" sz="1800" i="1" cap="none" dirty="0">
                <a:effectLst>
                  <a:outerShdw blurRad="38100" dist="38100" dir="2700000" algn="tl">
                    <a:srgbClr val="000000">
                      <a:alpha val="43137"/>
                    </a:srgbClr>
                  </a:outerShdw>
                </a:effectLst>
                <a:latin typeface="Calibri" panose="020F0502020204030204" pitchFamily="34" charset="0"/>
              </a:rPr>
              <a:t>per </a:t>
            </a:r>
            <a:r>
              <a:rPr lang="it-IT" sz="1800" i="1" cap="none" dirty="0" smtClean="0">
                <a:effectLst>
                  <a:outerShdw blurRad="38100" dist="38100" dir="2700000" algn="tl">
                    <a:srgbClr val="000000">
                      <a:alpha val="43137"/>
                    </a:srgbClr>
                  </a:outerShdw>
                </a:effectLst>
                <a:latin typeface="Calibri" panose="020F0502020204030204" pitchFamily="34" charset="0"/>
              </a:rPr>
              <a:t>sempre </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a:t>
            </a:r>
            <a:r>
              <a:rPr lang="it-IT" sz="1800" i="1" cap="none" dirty="0" err="1" smtClean="0">
                <a:effectLst>
                  <a:outerShdw blurRad="38100" dist="38100" dir="2700000" algn="tl">
                    <a:srgbClr val="000000">
                      <a:alpha val="43137"/>
                    </a:srgbClr>
                  </a:outerShdw>
                </a:effectLst>
                <a:latin typeface="Calibri" panose="020F0502020204030204" pitchFamily="34" charset="0"/>
              </a:rPr>
              <a:t>Quannu</a:t>
            </a:r>
            <a:r>
              <a:rPr lang="it-IT" sz="1800" i="1" cap="none" dirty="0" smtClean="0">
                <a:effectLst>
                  <a:outerShdw blurRad="38100" dist="38100" dir="2700000" algn="tl">
                    <a:srgbClr val="000000">
                      <a:alpha val="43137"/>
                    </a:srgbClr>
                  </a:outerShdw>
                </a:effectLst>
                <a:latin typeface="Calibri" panose="020F0502020204030204" pitchFamily="34" charset="0"/>
              </a:rPr>
              <a:t> </a:t>
            </a:r>
            <a:r>
              <a:rPr lang="it-IT" sz="1800" i="1" cap="none" dirty="0">
                <a:effectLst>
                  <a:outerShdw blurRad="38100" dist="38100" dir="2700000" algn="tl">
                    <a:srgbClr val="000000">
                      <a:alpha val="43137"/>
                    </a:srgbClr>
                  </a:outerShdw>
                </a:effectLst>
                <a:latin typeface="Calibri" panose="020F0502020204030204" pitchFamily="34" charset="0"/>
              </a:rPr>
              <a:t>è </a:t>
            </a:r>
            <a:r>
              <a:rPr lang="it-IT" sz="1800" i="1" cap="none" dirty="0" err="1">
                <a:effectLst>
                  <a:outerShdw blurRad="38100" dist="38100" dir="2700000" algn="tl">
                    <a:srgbClr val="000000">
                      <a:alpha val="43137"/>
                    </a:srgbClr>
                  </a:outerShdw>
                </a:effectLst>
                <a:latin typeface="Calibri" panose="020F0502020204030204" pitchFamily="34" charset="0"/>
              </a:rPr>
              <a:t>annuvulatu</a:t>
            </a:r>
            <a:r>
              <a:rPr lang="it-IT" sz="1800" i="1" cap="none" dirty="0">
                <a:effectLst>
                  <a:outerShdw blurRad="38100" dist="38100" dir="2700000" algn="tl">
                    <a:srgbClr val="000000">
                      <a:alpha val="43137"/>
                    </a:srgbClr>
                  </a:outerShdw>
                </a:effectLst>
                <a:latin typeface="Calibri" panose="020F0502020204030204" pitchFamily="34" charset="0"/>
              </a:rPr>
              <a:t> a la marina </a:t>
            </a:r>
            <a:r>
              <a:rPr lang="it-IT" sz="1800" i="1" cap="none" dirty="0" err="1">
                <a:effectLst>
                  <a:outerShdw blurRad="38100" dist="38100" dir="2700000" algn="tl">
                    <a:srgbClr val="000000">
                      <a:alpha val="43137"/>
                    </a:srgbClr>
                  </a:outerShdw>
                </a:effectLst>
                <a:latin typeface="Calibri" panose="020F0502020204030204" pitchFamily="34" charset="0"/>
              </a:rPr>
              <a:t>pigghiti</a:t>
            </a:r>
            <a:r>
              <a:rPr lang="it-IT" sz="1800" i="1" cap="none" dirty="0">
                <a:effectLst>
                  <a:outerShdw blurRad="38100" dist="38100" dir="2700000" algn="tl">
                    <a:srgbClr val="000000">
                      <a:alpha val="43137"/>
                    </a:srgbClr>
                  </a:outerShdw>
                </a:effectLst>
                <a:latin typeface="Calibri" panose="020F0502020204030204" pitchFamily="34" charset="0"/>
              </a:rPr>
              <a:t> ‘u </a:t>
            </a:r>
            <a:r>
              <a:rPr lang="it-IT" sz="1800" i="1" cap="none" dirty="0" err="1">
                <a:effectLst>
                  <a:outerShdw blurRad="38100" dist="38100" dir="2700000" algn="tl">
                    <a:srgbClr val="000000">
                      <a:alpha val="43137"/>
                    </a:srgbClr>
                  </a:outerShdw>
                </a:effectLst>
                <a:latin typeface="Calibri" panose="020F0502020204030204" pitchFamily="34" charset="0"/>
              </a:rPr>
              <a:t>saccu</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và</a:t>
            </a:r>
            <a:r>
              <a:rPr lang="it-IT" sz="1800" i="1" cap="none" dirty="0">
                <a:effectLst>
                  <a:outerShdw blurRad="38100" dist="38100" dir="2700000" algn="tl">
                    <a:srgbClr val="000000">
                      <a:alpha val="43137"/>
                    </a:srgbClr>
                  </a:outerShdw>
                </a:effectLst>
                <a:latin typeface="Calibri" panose="020F0502020204030204" pitchFamily="34" charset="0"/>
              </a:rPr>
              <a:t> e macina; </a:t>
            </a:r>
            <a:r>
              <a:rPr lang="it-IT" sz="1800" i="1" cap="none" dirty="0" err="1">
                <a:effectLst>
                  <a:outerShdw blurRad="38100" dist="38100" dir="2700000" algn="tl">
                    <a:srgbClr val="000000">
                      <a:alpha val="43137"/>
                    </a:srgbClr>
                  </a:outerShdw>
                </a:effectLst>
                <a:latin typeface="Calibri" panose="020F0502020204030204" pitchFamily="34" charset="0"/>
              </a:rPr>
              <a:t>Quannu</a:t>
            </a:r>
            <a:r>
              <a:rPr lang="it-IT" sz="1800" i="1" cap="none" dirty="0">
                <a:effectLst>
                  <a:outerShdw blurRad="38100" dist="38100" dir="2700000" algn="tl">
                    <a:srgbClr val="000000">
                      <a:alpha val="43137"/>
                    </a:srgbClr>
                  </a:outerShdw>
                </a:effectLst>
                <a:latin typeface="Calibri" panose="020F0502020204030204" pitchFamily="34" charset="0"/>
              </a:rPr>
              <a:t> è </a:t>
            </a:r>
            <a:r>
              <a:rPr lang="it-IT" sz="1800" i="1" cap="none" dirty="0" err="1">
                <a:effectLst>
                  <a:outerShdw blurRad="38100" dist="38100" dir="2700000" algn="tl">
                    <a:srgbClr val="000000">
                      <a:alpha val="43137"/>
                    </a:srgbClr>
                  </a:outerShdw>
                </a:effectLst>
                <a:latin typeface="Calibri" panose="020F0502020204030204" pitchFamily="34" charset="0"/>
              </a:rPr>
              <a:t>annuvulatu</a:t>
            </a:r>
            <a:r>
              <a:rPr lang="it-IT" sz="1800" i="1" cap="none" dirty="0">
                <a:effectLst>
                  <a:outerShdw blurRad="38100" dist="38100" dir="2700000" algn="tl">
                    <a:srgbClr val="000000">
                      <a:alpha val="43137"/>
                    </a:srgbClr>
                  </a:outerShdw>
                </a:effectLst>
                <a:latin typeface="Calibri" panose="020F0502020204030204" pitchFamily="34" charset="0"/>
              </a:rPr>
              <a:t> a la montagna, </a:t>
            </a:r>
            <a:r>
              <a:rPr lang="it-IT" sz="1800" i="1" cap="none" dirty="0" err="1">
                <a:effectLst>
                  <a:outerShdw blurRad="38100" dist="38100" dir="2700000" algn="tl">
                    <a:srgbClr val="000000">
                      <a:alpha val="43137"/>
                    </a:srgbClr>
                  </a:outerShdw>
                </a:effectLst>
                <a:latin typeface="Calibri" panose="020F0502020204030204" pitchFamily="34" charset="0"/>
              </a:rPr>
              <a:t>pigghiti</a:t>
            </a:r>
            <a:r>
              <a:rPr lang="it-IT" sz="1800" i="1" cap="none" dirty="0">
                <a:effectLst>
                  <a:outerShdw blurRad="38100" dist="38100" dir="2700000" algn="tl">
                    <a:srgbClr val="000000">
                      <a:alpha val="43137"/>
                    </a:srgbClr>
                  </a:outerShdw>
                </a:effectLst>
                <a:latin typeface="Calibri" panose="020F0502020204030204" pitchFamily="34" charset="0"/>
              </a:rPr>
              <a:t> ‘a zappa, </a:t>
            </a:r>
            <a:r>
              <a:rPr lang="it-IT" sz="1800" i="1" cap="none" dirty="0" err="1">
                <a:effectLst>
                  <a:outerShdw blurRad="38100" dist="38100" dir="2700000" algn="tl">
                    <a:srgbClr val="000000">
                      <a:alpha val="43137"/>
                    </a:srgbClr>
                  </a:outerShdw>
                </a:effectLst>
                <a:latin typeface="Calibri" panose="020F0502020204030204" pitchFamily="34" charset="0"/>
              </a:rPr>
              <a:t>và</a:t>
            </a:r>
            <a:r>
              <a:rPr lang="it-IT" sz="1800" i="1" cap="none" dirty="0">
                <a:effectLst>
                  <a:outerShdw blurRad="38100" dist="38100" dir="2700000" algn="tl">
                    <a:srgbClr val="000000">
                      <a:alpha val="43137"/>
                    </a:srgbClr>
                  </a:outerShdw>
                </a:effectLst>
                <a:latin typeface="Calibri" panose="020F0502020204030204" pitchFamily="34" charset="0"/>
              </a:rPr>
              <a:t> e </a:t>
            </a:r>
            <a:r>
              <a:rPr lang="it-IT" sz="1800" i="1" cap="none" dirty="0" smtClean="0">
                <a:effectLst>
                  <a:outerShdw blurRad="38100" dist="38100" dir="2700000" algn="tl">
                    <a:srgbClr val="000000">
                      <a:alpha val="43137"/>
                    </a:srgbClr>
                  </a:outerShdw>
                </a:effectLst>
                <a:latin typeface="Calibri" panose="020F0502020204030204" pitchFamily="34" charset="0"/>
              </a:rPr>
              <a:t>guadagna»</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Se </a:t>
            </a:r>
            <a:r>
              <a:rPr lang="it-IT" sz="1800" i="1" cap="none" dirty="0">
                <a:effectLst>
                  <a:outerShdw blurRad="38100" dist="38100" dir="2700000" algn="tl">
                    <a:srgbClr val="000000">
                      <a:alpha val="43137"/>
                    </a:srgbClr>
                  </a:outerShdw>
                </a:effectLst>
                <a:latin typeface="Calibri" panose="020F0502020204030204" pitchFamily="34" charset="0"/>
              </a:rPr>
              <a:t>arrivano le nuvole dal mare non andare al lavoro pioverà, se arrivano nubi dalla montagna vai tranquillo non </a:t>
            </a:r>
            <a:r>
              <a:rPr lang="it-IT" sz="1800" i="1" cap="none" dirty="0" smtClean="0">
                <a:effectLst>
                  <a:outerShdw blurRad="38100" dist="38100" dir="2700000" algn="tl">
                    <a:srgbClr val="000000">
                      <a:alpha val="43137"/>
                    </a:srgbClr>
                  </a:outerShdw>
                </a:effectLst>
                <a:latin typeface="Calibri" panose="020F0502020204030204" pitchFamily="34" charset="0"/>
              </a:rPr>
              <a:t>pioverà</a:t>
            </a:r>
          </a:p>
          <a:p>
            <a:pPr marL="0" indent="0">
              <a:lnSpc>
                <a:spcPct val="100000"/>
              </a:lnSpc>
              <a:spcBef>
                <a:spcPts val="0"/>
              </a:spcBef>
              <a:buNone/>
            </a:pPr>
            <a:endParaRPr lang="it-IT" sz="1800" i="1" cap="none" dirty="0" smtClean="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a:t>
            </a:r>
            <a:r>
              <a:rPr lang="it-IT" sz="1800" i="1" cap="none" dirty="0" err="1" smtClean="0">
                <a:effectLst>
                  <a:outerShdw blurRad="38100" dist="38100" dir="2700000" algn="tl">
                    <a:srgbClr val="000000">
                      <a:alpha val="43137"/>
                    </a:srgbClr>
                  </a:outerShdw>
                </a:effectLst>
                <a:latin typeface="Calibri" panose="020F0502020204030204" pitchFamily="34" charset="0"/>
              </a:rPr>
              <a:t>Celu</a:t>
            </a:r>
            <a:r>
              <a:rPr lang="it-IT" sz="1800" i="1" cap="none" dirty="0" smtClean="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picurinu</a:t>
            </a:r>
            <a:r>
              <a:rPr lang="it-IT" sz="1800" i="1" cap="none" dirty="0">
                <a:effectLst>
                  <a:outerShdw blurRad="38100" dist="38100" dir="2700000" algn="tl">
                    <a:srgbClr val="000000">
                      <a:alpha val="43137"/>
                    </a:srgbClr>
                  </a:outerShdw>
                </a:effectLst>
                <a:latin typeface="Calibri" panose="020F0502020204030204" pitchFamily="34" charset="0"/>
              </a:rPr>
              <a:t>, si non </a:t>
            </a:r>
            <a:r>
              <a:rPr lang="it-IT" sz="1800" i="1" cap="none" dirty="0" err="1">
                <a:effectLst>
                  <a:outerShdw blurRad="38100" dist="38100" dir="2700000" algn="tl">
                    <a:srgbClr val="000000">
                      <a:alpha val="43137"/>
                    </a:srgbClr>
                  </a:outerShdw>
                </a:effectLst>
                <a:latin typeface="Calibri" panose="020F0502020204030204" pitchFamily="34" charset="0"/>
              </a:rPr>
              <a:t>chiovi</a:t>
            </a:r>
            <a:r>
              <a:rPr lang="it-IT" sz="1800" i="1" cap="none" dirty="0">
                <a:effectLst>
                  <a:outerShdw blurRad="38100" dist="38100" dir="2700000" algn="tl">
                    <a:srgbClr val="000000">
                      <a:alpha val="43137"/>
                    </a:srgbClr>
                  </a:outerShdw>
                </a:effectLst>
                <a:latin typeface="Calibri" panose="020F0502020204030204" pitchFamily="34" charset="0"/>
              </a:rPr>
              <a:t> oggi </a:t>
            </a:r>
            <a:r>
              <a:rPr lang="it-IT" sz="1800" i="1" cap="none" dirty="0" err="1">
                <a:effectLst>
                  <a:outerShdw blurRad="38100" dist="38100" dir="2700000" algn="tl">
                    <a:srgbClr val="000000">
                      <a:alpha val="43137"/>
                    </a:srgbClr>
                  </a:outerShdw>
                </a:effectLst>
                <a:latin typeface="Calibri" panose="020F0502020204030204" pitchFamily="34" charset="0"/>
              </a:rPr>
              <a:t>chiovi</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a’</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smtClean="0">
                <a:effectLst>
                  <a:outerShdw blurRad="38100" dist="38100" dir="2700000" algn="tl">
                    <a:srgbClr val="000000">
                      <a:alpha val="43137"/>
                    </a:srgbClr>
                  </a:outerShdw>
                </a:effectLst>
                <a:latin typeface="Calibri" panose="020F0502020204030204" pitchFamily="34" charset="0"/>
              </a:rPr>
              <a:t>matinu</a:t>
            </a:r>
            <a:r>
              <a:rPr lang="it-IT" sz="1800" i="1" cap="none" dirty="0" smtClean="0">
                <a:effectLst>
                  <a:outerShdw blurRad="38100" dist="38100" dir="2700000" algn="tl">
                    <a:srgbClr val="000000">
                      <a:alpha val="43137"/>
                    </a:srgbClr>
                  </a:outerShdw>
                </a:effectLst>
                <a:latin typeface="Calibri" panose="020F0502020204030204" pitchFamily="34" charset="0"/>
              </a:rPr>
              <a:t>»</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Il </a:t>
            </a:r>
            <a:r>
              <a:rPr lang="it-IT" sz="1800" i="1" cap="none" dirty="0">
                <a:effectLst>
                  <a:outerShdw blurRad="38100" dist="38100" dir="2700000" algn="tl">
                    <a:srgbClr val="000000">
                      <a:alpha val="43137"/>
                    </a:srgbClr>
                  </a:outerShdw>
                </a:effectLst>
                <a:latin typeface="Calibri" panose="020F0502020204030204" pitchFamily="34" charset="0"/>
              </a:rPr>
              <a:t>cielo con nubi a pecorelle se non piove oggi piove </a:t>
            </a:r>
            <a:r>
              <a:rPr lang="it-IT" sz="1800" i="1" cap="none" dirty="0" smtClean="0">
                <a:effectLst>
                  <a:outerShdw blurRad="38100" dist="38100" dir="2700000" algn="tl">
                    <a:srgbClr val="000000">
                      <a:alpha val="43137"/>
                    </a:srgbClr>
                  </a:outerShdw>
                </a:effectLst>
                <a:latin typeface="Calibri" panose="020F0502020204030204" pitchFamily="34" charset="0"/>
              </a:rPr>
              <a:t>domani</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a:t>
            </a:r>
            <a:r>
              <a:rPr lang="it-IT" sz="1800" i="1" cap="none" dirty="0" err="1" smtClean="0">
                <a:effectLst>
                  <a:outerShdw blurRad="38100" dist="38100" dir="2700000" algn="tl">
                    <a:srgbClr val="000000">
                      <a:alpha val="43137"/>
                    </a:srgbClr>
                  </a:outerShdw>
                </a:effectLst>
                <a:latin typeface="Calibri" panose="020F0502020204030204" pitchFamily="34" charset="0"/>
              </a:rPr>
              <a:t>Signuruzzu</a:t>
            </a:r>
            <a:r>
              <a:rPr lang="it-IT" sz="1800" i="1" cap="none" dirty="0" smtClean="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chiuviti</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chiuviti</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ca</a:t>
            </a:r>
            <a:r>
              <a:rPr lang="it-IT" sz="1800" i="1" cap="none" dirty="0">
                <a:effectLst>
                  <a:outerShdw blurRad="38100" dist="38100" dir="2700000" algn="tl">
                    <a:srgbClr val="000000">
                      <a:alpha val="43137"/>
                    </a:srgbClr>
                  </a:outerShdw>
                </a:effectLst>
                <a:latin typeface="Calibri" panose="020F0502020204030204" pitchFamily="34" charset="0"/>
              </a:rPr>
              <a:t> l’</a:t>
            </a:r>
            <a:r>
              <a:rPr lang="it-IT" sz="1800" i="1" cap="none" dirty="0" err="1">
                <a:effectLst>
                  <a:outerShdw blurRad="38100" dist="38100" dir="2700000" algn="tl">
                    <a:srgbClr val="000000">
                      <a:alpha val="43137"/>
                    </a:srgbClr>
                  </a:outerShdw>
                </a:effectLst>
                <a:latin typeface="Calibri" panose="020F0502020204030204" pitchFamily="34" charset="0"/>
              </a:rPr>
              <a:t>arbuliddi</a:t>
            </a:r>
            <a:r>
              <a:rPr lang="it-IT" sz="1800" i="1" cap="none" dirty="0">
                <a:effectLst>
                  <a:outerShdw blurRad="38100" dist="38100" dir="2700000" algn="tl">
                    <a:srgbClr val="000000">
                      <a:alpha val="43137"/>
                    </a:srgbClr>
                  </a:outerShdw>
                </a:effectLst>
                <a:latin typeface="Calibri" panose="020F0502020204030204" pitchFamily="34" charset="0"/>
              </a:rPr>
              <a:t> su morti di siti e </a:t>
            </a:r>
            <a:r>
              <a:rPr lang="it-IT" sz="1800" i="1" cap="none" dirty="0" err="1">
                <a:effectLst>
                  <a:outerShdw blurRad="38100" dist="38100" dir="2700000" algn="tl">
                    <a:srgbClr val="000000">
                      <a:alpha val="43137"/>
                    </a:srgbClr>
                  </a:outerShdw>
                </a:effectLst>
                <a:latin typeface="Calibri" panose="020F0502020204030204" pitchFamily="34" charset="0"/>
              </a:rPr>
              <a:t>facitini</a:t>
            </a:r>
            <a:r>
              <a:rPr lang="it-IT" sz="1800" i="1" cap="none" dirty="0">
                <a:effectLst>
                  <a:outerShdw blurRad="38100" dist="38100" dir="2700000" algn="tl">
                    <a:srgbClr val="000000">
                      <a:alpha val="43137"/>
                    </a:srgbClr>
                  </a:outerShdw>
                </a:effectLst>
                <a:latin typeface="Calibri" panose="020F0502020204030204" pitchFamily="34" charset="0"/>
              </a:rPr>
              <a:t> una bona, senza lampi e senza </a:t>
            </a:r>
            <a:r>
              <a:rPr lang="it-IT" sz="1800" i="1" cap="none" dirty="0" smtClean="0">
                <a:effectLst>
                  <a:outerShdw blurRad="38100" dist="38100" dir="2700000" algn="tl">
                    <a:srgbClr val="000000">
                      <a:alpha val="43137"/>
                    </a:srgbClr>
                  </a:outerShdw>
                </a:effectLst>
                <a:latin typeface="Calibri" panose="020F0502020204030204" pitchFamily="34" charset="0"/>
              </a:rPr>
              <a:t>trona»</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Dio </a:t>
            </a:r>
            <a:r>
              <a:rPr lang="it-IT" sz="1800" i="1" cap="none" dirty="0">
                <a:effectLst>
                  <a:outerShdw blurRad="38100" dist="38100" dir="2700000" algn="tl">
                    <a:srgbClr val="000000">
                      <a:alpha val="43137"/>
                    </a:srgbClr>
                  </a:outerShdw>
                </a:effectLst>
                <a:latin typeface="Calibri" panose="020F0502020204030204" pitchFamily="34" charset="0"/>
              </a:rPr>
              <a:t>fai piovere ma evita lampi e tuoni che gli alberi hanno </a:t>
            </a:r>
            <a:r>
              <a:rPr lang="it-IT" sz="1800" i="1" cap="none" dirty="0" smtClean="0">
                <a:effectLst>
                  <a:outerShdw blurRad="38100" dist="38100" dir="2700000" algn="tl">
                    <a:srgbClr val="000000">
                      <a:alpha val="43137"/>
                    </a:srgbClr>
                  </a:outerShdw>
                </a:effectLst>
                <a:latin typeface="Calibri" panose="020F0502020204030204" pitchFamily="34" charset="0"/>
              </a:rPr>
              <a:t>sete</a:t>
            </a: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a:t>
            </a:r>
            <a:r>
              <a:rPr lang="it-IT" sz="1800" i="1" cap="none" dirty="0" err="1" smtClean="0">
                <a:effectLst>
                  <a:outerShdw blurRad="38100" dist="38100" dir="2700000" algn="tl">
                    <a:srgbClr val="000000">
                      <a:alpha val="43137"/>
                    </a:srgbClr>
                  </a:outerShdw>
                </a:effectLst>
                <a:latin typeface="Calibri" panose="020F0502020204030204" pitchFamily="34" charset="0"/>
              </a:rPr>
              <a:t>Jnnaru</a:t>
            </a:r>
            <a:r>
              <a:rPr lang="it-IT" sz="1800" i="1" cap="none" dirty="0" smtClean="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siccu</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massaru</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riccu</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quannu</a:t>
            </a:r>
            <a:r>
              <a:rPr lang="it-IT" sz="1800" i="1" cap="none" dirty="0">
                <a:effectLst>
                  <a:outerShdw blurRad="38100" dist="38100" dir="2700000" algn="tl">
                    <a:srgbClr val="000000">
                      <a:alpha val="43137"/>
                    </a:srgbClr>
                  </a:outerShdw>
                </a:effectLst>
                <a:latin typeface="Calibri" panose="020F0502020204030204" pitchFamily="34" charset="0"/>
              </a:rPr>
              <a:t> Dicembri lassa ‘u </a:t>
            </a:r>
            <a:r>
              <a:rPr lang="it-IT" sz="1800" i="1" cap="none" dirty="0" err="1">
                <a:effectLst>
                  <a:outerShdw blurRad="38100" dist="38100" dir="2700000" algn="tl">
                    <a:srgbClr val="000000">
                      <a:alpha val="43137"/>
                    </a:srgbClr>
                  </a:outerShdw>
                </a:effectLst>
                <a:latin typeface="Calibri" panose="020F0502020204030204" pitchFamily="34" charset="0"/>
              </a:rPr>
              <a:t>lippu</a:t>
            </a:r>
            <a:r>
              <a:rPr lang="it-IT" sz="1800" i="1" cap="none" dirty="0" smtClean="0">
                <a:effectLst>
                  <a:outerShdw blurRad="38100" dist="38100" dir="2700000" algn="tl">
                    <a:srgbClr val="000000">
                      <a:alpha val="43137"/>
                    </a:srgbClr>
                  </a:outerShdw>
                </a:effectLst>
                <a:latin typeface="Calibri" panose="020F0502020204030204" pitchFamily="34" charset="0"/>
              </a:rPr>
              <a:t>’»</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Gennaio </a:t>
            </a:r>
            <a:r>
              <a:rPr lang="it-IT" sz="1800" i="1" cap="none" dirty="0">
                <a:effectLst>
                  <a:outerShdw blurRad="38100" dist="38100" dir="2700000" algn="tl">
                    <a:srgbClr val="000000">
                      <a:alpha val="43137"/>
                    </a:srgbClr>
                  </a:outerShdw>
                </a:effectLst>
                <a:latin typeface="Calibri" panose="020F0502020204030204" pitchFamily="34" charset="0"/>
              </a:rPr>
              <a:t>senza pioggia è positivo quando Dicembre è stato piovoso da lasciare </a:t>
            </a:r>
            <a:r>
              <a:rPr lang="it-IT" sz="1800" i="1" cap="none" dirty="0" smtClean="0">
                <a:effectLst>
                  <a:outerShdw blurRad="38100" dist="38100" dir="2700000" algn="tl">
                    <a:srgbClr val="000000">
                      <a:alpha val="43137"/>
                    </a:srgbClr>
                  </a:outerShdw>
                </a:effectLst>
                <a:latin typeface="Calibri" panose="020F0502020204030204" pitchFamily="34" charset="0"/>
              </a:rPr>
              <a:t>l’umido</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«Acqua </a:t>
            </a:r>
            <a:r>
              <a:rPr lang="it-IT" sz="1800" i="1" cap="none" dirty="0">
                <a:effectLst>
                  <a:outerShdw blurRad="38100" dist="38100" dir="2700000" algn="tl">
                    <a:srgbClr val="000000">
                      <a:alpha val="43137"/>
                    </a:srgbClr>
                  </a:outerShdw>
                </a:effectLst>
                <a:latin typeface="Calibri" panose="020F0502020204030204" pitchFamily="34" charset="0"/>
              </a:rPr>
              <a:t>d’</a:t>
            </a:r>
            <a:r>
              <a:rPr lang="it-IT" sz="1800" i="1" cap="none" dirty="0" err="1">
                <a:effectLst>
                  <a:outerShdw blurRad="38100" dist="38100" dir="2700000" algn="tl">
                    <a:srgbClr val="000000">
                      <a:alpha val="43137"/>
                    </a:srgbClr>
                  </a:outerShdw>
                </a:effectLst>
                <a:latin typeface="Calibri" panose="020F0502020204030204" pitchFamily="34" charset="0"/>
              </a:rPr>
              <a:t>austu</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chiovi</a:t>
            </a:r>
            <a:r>
              <a:rPr lang="it-IT" sz="1800" i="1" cap="none" dirty="0">
                <a:effectLst>
                  <a:outerShdw blurRad="38100" dist="38100" dir="2700000" algn="tl">
                    <a:srgbClr val="000000">
                      <a:alpha val="43137"/>
                    </a:srgbClr>
                  </a:outerShdw>
                </a:effectLst>
                <a:latin typeface="Calibri" panose="020F0502020204030204" pitchFamily="34" charset="0"/>
              </a:rPr>
              <a:t> </a:t>
            </a:r>
            <a:r>
              <a:rPr lang="it-IT" sz="1800" i="1" cap="none" dirty="0" err="1">
                <a:effectLst>
                  <a:outerShdw blurRad="38100" dist="38100" dir="2700000" algn="tl">
                    <a:srgbClr val="000000">
                      <a:alpha val="43137"/>
                    </a:srgbClr>
                  </a:outerShdw>
                </a:effectLst>
                <a:latin typeface="Calibri" panose="020F0502020204030204" pitchFamily="34" charset="0"/>
              </a:rPr>
              <a:t>ogghiu</a:t>
            </a:r>
            <a:r>
              <a:rPr lang="it-IT" sz="1800" i="1" cap="none" dirty="0">
                <a:effectLst>
                  <a:outerShdw blurRad="38100" dist="38100" dir="2700000" algn="tl">
                    <a:srgbClr val="000000">
                      <a:alpha val="43137"/>
                    </a:srgbClr>
                  </a:outerShdw>
                </a:effectLst>
                <a:latin typeface="Calibri" panose="020F0502020204030204" pitchFamily="34" charset="0"/>
              </a:rPr>
              <a:t>, meli e </a:t>
            </a:r>
            <a:r>
              <a:rPr lang="it-IT" sz="1800" i="1" cap="none" dirty="0" err="1" smtClean="0">
                <a:effectLst>
                  <a:outerShdw blurRad="38100" dist="38100" dir="2700000" algn="tl">
                    <a:srgbClr val="000000">
                      <a:alpha val="43137"/>
                    </a:srgbClr>
                  </a:outerShdw>
                </a:effectLst>
                <a:latin typeface="Calibri" panose="020F0502020204030204" pitchFamily="34" charset="0"/>
              </a:rPr>
              <a:t>mistu</a:t>
            </a:r>
            <a:r>
              <a:rPr lang="it-IT" sz="1800" i="1" cap="none" dirty="0" smtClean="0">
                <a:effectLst>
                  <a:outerShdw blurRad="38100" dist="38100" dir="2700000" algn="tl">
                    <a:srgbClr val="000000">
                      <a:alpha val="43137"/>
                    </a:srgbClr>
                  </a:outerShdw>
                </a:effectLst>
                <a:latin typeface="Calibri" panose="020F0502020204030204" pitchFamily="34" charset="0"/>
              </a:rPr>
              <a:t>»</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r>
              <a:rPr lang="it-IT" sz="1800" i="1" cap="none" dirty="0" smtClean="0">
                <a:effectLst>
                  <a:outerShdw blurRad="38100" dist="38100" dir="2700000" algn="tl">
                    <a:srgbClr val="000000">
                      <a:alpha val="43137"/>
                    </a:srgbClr>
                  </a:outerShdw>
                </a:effectLst>
                <a:latin typeface="Calibri" panose="020F0502020204030204" pitchFamily="34" charset="0"/>
              </a:rPr>
              <a:t>le </a:t>
            </a:r>
            <a:r>
              <a:rPr lang="it-IT" sz="1800" i="1" cap="none" dirty="0" err="1">
                <a:effectLst>
                  <a:outerShdw blurRad="38100" dist="38100" dir="2700000" algn="tl">
                    <a:srgbClr val="000000">
                      <a:alpha val="43137"/>
                    </a:srgbClr>
                  </a:outerShdw>
                </a:effectLst>
                <a:latin typeface="Calibri" panose="020F0502020204030204" pitchFamily="34" charset="0"/>
              </a:rPr>
              <a:t>pioggie</a:t>
            </a:r>
            <a:r>
              <a:rPr lang="it-IT" sz="1800" i="1" cap="none" dirty="0">
                <a:effectLst>
                  <a:outerShdw blurRad="38100" dist="38100" dir="2700000" algn="tl">
                    <a:srgbClr val="000000">
                      <a:alpha val="43137"/>
                    </a:srgbClr>
                  </a:outerShdw>
                </a:effectLst>
                <a:latin typeface="Calibri" panose="020F0502020204030204" pitchFamily="34" charset="0"/>
              </a:rPr>
              <a:t> di agosto sono come se piovesse olio, miele e </a:t>
            </a:r>
            <a:r>
              <a:rPr lang="it-IT" sz="1800" i="1" cap="none" dirty="0" smtClean="0">
                <a:effectLst>
                  <a:outerShdw blurRad="38100" dist="38100" dir="2700000" algn="tl">
                    <a:srgbClr val="000000">
                      <a:alpha val="43137"/>
                    </a:srgbClr>
                  </a:outerShdw>
                </a:effectLst>
                <a:latin typeface="Calibri" panose="020F0502020204030204" pitchFamily="34" charset="0"/>
              </a:rPr>
              <a:t>mosto</a:t>
            </a: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a:p>
            <a:pPr marL="0" indent="0">
              <a:lnSpc>
                <a:spcPct val="100000"/>
              </a:lnSpc>
              <a:spcBef>
                <a:spcPts val="0"/>
              </a:spcBef>
              <a:buNone/>
            </a:pPr>
            <a:endParaRPr lang="it-IT" sz="1800" i="1" cap="none"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xmlns="" val="253382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345990" y="197708"/>
            <a:ext cx="8439664" cy="4090087"/>
          </a:xfrm>
        </p:spPr>
        <p:txBody>
          <a:bodyPr>
            <a:normAutofit/>
          </a:bodyPr>
          <a:lstStyle/>
          <a:p>
            <a:pPr marL="0" indent="0">
              <a:buNone/>
            </a:pPr>
            <a:endParaRPr lang="it-IT" sz="1800" i="1" dirty="0" smtClean="0"/>
          </a:p>
          <a:p>
            <a:pPr marL="0" indent="0">
              <a:buNone/>
            </a:pPr>
            <a:endParaRPr lang="it-IT" sz="1800" i="1" dirty="0" smtClean="0"/>
          </a:p>
        </p:txBody>
      </p:sp>
      <p:sp>
        <p:nvSpPr>
          <p:cNvPr id="4" name="CasellaDiTesto 3"/>
          <p:cNvSpPr txBox="1"/>
          <p:nvPr/>
        </p:nvSpPr>
        <p:spPr>
          <a:xfrm>
            <a:off x="6759146" y="556053"/>
            <a:ext cx="5029200" cy="2308324"/>
          </a:xfrm>
          <a:prstGeom prst="rect">
            <a:avLst/>
          </a:prstGeom>
          <a:noFill/>
        </p:spPr>
        <p:txBody>
          <a:bodyPr wrap="square" rtlCol="0">
            <a:spAutoFit/>
          </a:bodyPr>
          <a:lstStyle/>
          <a:p>
            <a:r>
              <a:rPr lang="it-IT" dirty="0" smtClean="0"/>
              <a:t> </a:t>
            </a:r>
            <a:r>
              <a:rPr lang="it-IT" i="1" dirty="0" smtClean="0">
                <a:latin typeface="Calibri" pitchFamily="34" charset="0"/>
              </a:rPr>
              <a:t>«Aprili, </a:t>
            </a:r>
            <a:r>
              <a:rPr lang="it-IT" i="1" dirty="0" err="1" smtClean="0">
                <a:latin typeface="Calibri" pitchFamily="34" charset="0"/>
              </a:rPr>
              <a:t>friddu</a:t>
            </a:r>
            <a:r>
              <a:rPr lang="it-IT" i="1" dirty="0" smtClean="0">
                <a:latin typeface="Calibri" pitchFamily="34" charset="0"/>
              </a:rPr>
              <a:t> gentili.»</a:t>
            </a:r>
          </a:p>
          <a:p>
            <a:r>
              <a:rPr lang="it-IT" dirty="0"/>
              <a:t> </a:t>
            </a:r>
            <a:r>
              <a:rPr lang="it-IT" dirty="0" smtClean="0"/>
              <a:t> </a:t>
            </a:r>
          </a:p>
          <a:p>
            <a:r>
              <a:rPr lang="it-IT" dirty="0" smtClean="0"/>
              <a:t>  </a:t>
            </a:r>
            <a:r>
              <a:rPr lang="it-IT" i="1" dirty="0" smtClean="0">
                <a:latin typeface="Calibri" pitchFamily="34" charset="0"/>
              </a:rPr>
              <a:t>Aprile, freddo gentile.</a:t>
            </a:r>
          </a:p>
          <a:p>
            <a:endParaRPr lang="it-IT" dirty="0"/>
          </a:p>
          <a:p>
            <a:r>
              <a:rPr lang="it-IT" i="1" dirty="0" smtClean="0">
                <a:latin typeface="Calibri" pitchFamily="34" charset="0"/>
              </a:rPr>
              <a:t>«Aprili, </a:t>
            </a:r>
            <a:r>
              <a:rPr lang="it-IT" i="1" dirty="0" err="1" smtClean="0">
                <a:latin typeface="Calibri" pitchFamily="34" charset="0"/>
              </a:rPr>
              <a:t>quannu</a:t>
            </a:r>
            <a:r>
              <a:rPr lang="it-IT" i="1" dirty="0" smtClean="0">
                <a:latin typeface="Calibri" pitchFamily="34" charset="0"/>
              </a:rPr>
              <a:t> </a:t>
            </a:r>
            <a:r>
              <a:rPr lang="it-IT" i="1" dirty="0" err="1" smtClean="0">
                <a:latin typeface="Calibri" pitchFamily="34" charset="0"/>
              </a:rPr>
              <a:t>chianci</a:t>
            </a:r>
            <a:r>
              <a:rPr lang="it-IT" i="1" dirty="0" smtClean="0">
                <a:latin typeface="Calibri" pitchFamily="34" charset="0"/>
              </a:rPr>
              <a:t> e </a:t>
            </a:r>
            <a:r>
              <a:rPr lang="it-IT" i="1" dirty="0" err="1" smtClean="0">
                <a:latin typeface="Calibri" pitchFamily="34" charset="0"/>
              </a:rPr>
              <a:t>quannu</a:t>
            </a:r>
            <a:r>
              <a:rPr lang="it-IT" i="1" dirty="0" smtClean="0">
                <a:latin typeface="Calibri" pitchFamily="34" charset="0"/>
              </a:rPr>
              <a:t> </a:t>
            </a:r>
            <a:r>
              <a:rPr lang="it-IT" i="1" dirty="0" err="1" smtClean="0">
                <a:latin typeface="Calibri" pitchFamily="34" charset="0"/>
              </a:rPr>
              <a:t>riri</a:t>
            </a:r>
            <a:r>
              <a:rPr lang="it-IT" i="1" dirty="0" smtClean="0">
                <a:latin typeface="Calibri" pitchFamily="34" charset="0"/>
              </a:rPr>
              <a:t>.»</a:t>
            </a:r>
          </a:p>
          <a:p>
            <a:endParaRPr lang="it-IT" i="1" dirty="0">
              <a:latin typeface="Calibri" pitchFamily="34" charset="0"/>
            </a:endParaRPr>
          </a:p>
          <a:p>
            <a:r>
              <a:rPr lang="it-IT" i="1" dirty="0" smtClean="0">
                <a:latin typeface="Calibri" pitchFamily="34" charset="0"/>
              </a:rPr>
              <a:t> Aprile, ora piange ora ride.</a:t>
            </a:r>
          </a:p>
          <a:p>
            <a:endParaRPr lang="it-IT" dirty="0"/>
          </a:p>
        </p:txBody>
      </p:sp>
      <p:sp>
        <p:nvSpPr>
          <p:cNvPr id="5" name="CasellaDiTesto 4"/>
          <p:cNvSpPr txBox="1"/>
          <p:nvPr/>
        </p:nvSpPr>
        <p:spPr>
          <a:xfrm>
            <a:off x="86494" y="556049"/>
            <a:ext cx="6610866" cy="5078313"/>
          </a:xfrm>
          <a:prstGeom prst="rect">
            <a:avLst/>
          </a:prstGeom>
          <a:noFill/>
        </p:spPr>
        <p:txBody>
          <a:bodyPr wrap="square" rtlCol="0">
            <a:spAutoFit/>
          </a:bodyPr>
          <a:lstStyle/>
          <a:p>
            <a:r>
              <a:rPr lang="it-IT" i="1" dirty="0" smtClean="0">
                <a:latin typeface="Calibri" pitchFamily="34" charset="0"/>
              </a:rPr>
              <a:t>«</a:t>
            </a:r>
            <a:r>
              <a:rPr lang="it-IT" i="1" dirty="0" err="1">
                <a:latin typeface="Calibri" pitchFamily="34" charset="0"/>
              </a:rPr>
              <a:t>A</a:t>
            </a:r>
            <a:r>
              <a:rPr lang="it-IT" i="1" dirty="0" err="1" smtClean="0">
                <a:latin typeface="Calibri" pitchFamily="34" charset="0"/>
              </a:rPr>
              <a:t>rcu</a:t>
            </a:r>
            <a:r>
              <a:rPr lang="it-IT" i="1" dirty="0" smtClean="0">
                <a:latin typeface="Calibri" pitchFamily="34" charset="0"/>
              </a:rPr>
              <a:t> </a:t>
            </a:r>
            <a:r>
              <a:rPr lang="it-IT" i="1" dirty="0" err="1" smtClean="0">
                <a:latin typeface="Calibri" pitchFamily="34" charset="0"/>
              </a:rPr>
              <a:t>siritino</a:t>
            </a:r>
            <a:r>
              <a:rPr lang="it-IT" i="1" dirty="0" smtClean="0">
                <a:latin typeface="Calibri" pitchFamily="34" charset="0"/>
              </a:rPr>
              <a:t>, fa buon </a:t>
            </a:r>
            <a:r>
              <a:rPr lang="it-IT" i="1" dirty="0" err="1" smtClean="0">
                <a:latin typeface="Calibri" pitchFamily="34" charset="0"/>
              </a:rPr>
              <a:t>tempu</a:t>
            </a:r>
            <a:r>
              <a:rPr lang="it-IT" i="1" dirty="0" smtClean="0">
                <a:latin typeface="Calibri" pitchFamily="34" charset="0"/>
              </a:rPr>
              <a:t> a </a:t>
            </a:r>
            <a:r>
              <a:rPr lang="it-IT" i="1" dirty="0" err="1" smtClean="0">
                <a:latin typeface="Calibri" pitchFamily="34" charset="0"/>
              </a:rPr>
              <a:t>lu</a:t>
            </a:r>
            <a:r>
              <a:rPr lang="it-IT" i="1" dirty="0" smtClean="0">
                <a:latin typeface="Calibri" pitchFamily="34" charset="0"/>
              </a:rPr>
              <a:t> </a:t>
            </a:r>
            <a:r>
              <a:rPr lang="it-IT" i="1" dirty="0" err="1" smtClean="0">
                <a:latin typeface="Calibri" pitchFamily="34" charset="0"/>
              </a:rPr>
              <a:t>matinu</a:t>
            </a:r>
            <a:r>
              <a:rPr lang="it-IT" i="1" dirty="0" smtClean="0">
                <a:latin typeface="Calibri" pitchFamily="34" charset="0"/>
              </a:rPr>
              <a:t>,</a:t>
            </a:r>
          </a:p>
          <a:p>
            <a:r>
              <a:rPr lang="it-IT" i="1" dirty="0" smtClean="0">
                <a:latin typeface="Calibri" pitchFamily="34" charset="0"/>
              </a:rPr>
              <a:t>  </a:t>
            </a:r>
            <a:r>
              <a:rPr lang="it-IT" i="1" dirty="0" err="1" smtClean="0">
                <a:latin typeface="Calibri" pitchFamily="34" charset="0"/>
              </a:rPr>
              <a:t>arcu</a:t>
            </a:r>
            <a:r>
              <a:rPr lang="it-IT" i="1" dirty="0" smtClean="0">
                <a:latin typeface="Calibri" pitchFamily="34" charset="0"/>
              </a:rPr>
              <a:t> </a:t>
            </a:r>
            <a:r>
              <a:rPr lang="it-IT" i="1" dirty="0" err="1" smtClean="0">
                <a:latin typeface="Calibri" pitchFamily="34" charset="0"/>
              </a:rPr>
              <a:t>matinali</a:t>
            </a:r>
            <a:r>
              <a:rPr lang="it-IT" i="1" dirty="0" smtClean="0">
                <a:latin typeface="Calibri" pitchFamily="34" charset="0"/>
              </a:rPr>
              <a:t>, </a:t>
            </a:r>
            <a:r>
              <a:rPr lang="it-IT" i="1" dirty="0" err="1" smtClean="0">
                <a:latin typeface="Calibri" pitchFamily="34" charset="0"/>
              </a:rPr>
              <a:t>jinchi</a:t>
            </a:r>
            <a:r>
              <a:rPr lang="it-IT" i="1" dirty="0" smtClean="0">
                <a:latin typeface="Calibri" pitchFamily="34" charset="0"/>
              </a:rPr>
              <a:t> </a:t>
            </a:r>
            <a:r>
              <a:rPr lang="it-IT" i="1" dirty="0" err="1" smtClean="0">
                <a:latin typeface="Calibri" pitchFamily="34" charset="0"/>
              </a:rPr>
              <a:t>puzzura</a:t>
            </a:r>
            <a:r>
              <a:rPr lang="it-IT" i="1" dirty="0" smtClean="0">
                <a:latin typeface="Calibri" pitchFamily="34" charset="0"/>
              </a:rPr>
              <a:t> e </a:t>
            </a:r>
            <a:r>
              <a:rPr lang="it-IT" i="1" dirty="0" err="1" smtClean="0">
                <a:latin typeface="Calibri" pitchFamily="34" charset="0"/>
              </a:rPr>
              <a:t>fruntali</a:t>
            </a:r>
            <a:r>
              <a:rPr lang="it-IT" i="1" dirty="0" smtClean="0">
                <a:latin typeface="Calibri" pitchFamily="34" charset="0"/>
              </a:rPr>
              <a:t>.»</a:t>
            </a:r>
          </a:p>
          <a:p>
            <a:endParaRPr lang="it-IT" i="1" dirty="0"/>
          </a:p>
          <a:p>
            <a:r>
              <a:rPr lang="it-IT" i="1" dirty="0" smtClean="0">
                <a:latin typeface="Calibri" pitchFamily="34" charset="0"/>
              </a:rPr>
              <a:t>Arco serotino fa buon tempo al mattino,</a:t>
            </a:r>
          </a:p>
          <a:p>
            <a:r>
              <a:rPr lang="it-IT" i="1" dirty="0">
                <a:latin typeface="Calibri" pitchFamily="34" charset="0"/>
              </a:rPr>
              <a:t>a</a:t>
            </a:r>
            <a:r>
              <a:rPr lang="it-IT" i="1" dirty="0" smtClean="0">
                <a:latin typeface="Calibri" pitchFamily="34" charset="0"/>
              </a:rPr>
              <a:t>rco mattinale, </a:t>
            </a:r>
            <a:r>
              <a:rPr lang="it-IT" i="1" dirty="0" err="1" smtClean="0">
                <a:latin typeface="Calibri" pitchFamily="34" charset="0"/>
              </a:rPr>
              <a:t>riempri</a:t>
            </a:r>
            <a:r>
              <a:rPr lang="it-IT" i="1" dirty="0" smtClean="0">
                <a:latin typeface="Calibri" pitchFamily="34" charset="0"/>
              </a:rPr>
              <a:t> pozzi e fonti.</a:t>
            </a:r>
          </a:p>
          <a:p>
            <a:endParaRPr lang="it-IT" i="1" dirty="0"/>
          </a:p>
          <a:p>
            <a:r>
              <a:rPr lang="it-IT" i="1" dirty="0" smtClean="0">
                <a:latin typeface="Calibri" pitchFamily="34" charset="0"/>
              </a:rPr>
              <a:t>«</a:t>
            </a:r>
            <a:r>
              <a:rPr lang="it-IT" i="1" dirty="0" err="1" smtClean="0">
                <a:latin typeface="Calibri" pitchFamily="34" charset="0"/>
              </a:rPr>
              <a:t>Sciloccu</a:t>
            </a:r>
            <a:r>
              <a:rPr lang="it-IT" i="1" dirty="0" smtClean="0">
                <a:latin typeface="Calibri" pitchFamily="34" charset="0"/>
              </a:rPr>
              <a:t> </a:t>
            </a:r>
            <a:r>
              <a:rPr lang="it-IT" i="1" dirty="0" err="1" smtClean="0">
                <a:latin typeface="Calibri" pitchFamily="34" charset="0"/>
              </a:rPr>
              <a:t>chiaru</a:t>
            </a:r>
            <a:r>
              <a:rPr lang="it-IT" i="1" dirty="0" smtClean="0">
                <a:latin typeface="Calibri" pitchFamily="34" charset="0"/>
              </a:rPr>
              <a:t> e </a:t>
            </a:r>
            <a:r>
              <a:rPr lang="it-IT" i="1" dirty="0" err="1" smtClean="0">
                <a:latin typeface="Calibri" pitchFamily="34" charset="0"/>
              </a:rPr>
              <a:t>tramuntana</a:t>
            </a:r>
            <a:r>
              <a:rPr lang="it-IT" i="1" dirty="0" smtClean="0">
                <a:latin typeface="Calibri" pitchFamily="34" charset="0"/>
              </a:rPr>
              <a:t> scura,</a:t>
            </a:r>
          </a:p>
          <a:p>
            <a:r>
              <a:rPr lang="it-IT" i="1" dirty="0">
                <a:latin typeface="Calibri" pitchFamily="34" charset="0"/>
              </a:rPr>
              <a:t> </a:t>
            </a:r>
            <a:r>
              <a:rPr lang="it-IT" i="1" dirty="0" smtClean="0">
                <a:latin typeface="Calibri" pitchFamily="34" charset="0"/>
              </a:rPr>
              <a:t> mettiti a mari senza paura.»</a:t>
            </a:r>
          </a:p>
          <a:p>
            <a:endParaRPr lang="it-IT" i="1" dirty="0">
              <a:latin typeface="Calibri" pitchFamily="34" charset="0"/>
            </a:endParaRPr>
          </a:p>
          <a:p>
            <a:r>
              <a:rPr lang="it-IT" i="1" dirty="0" smtClean="0">
                <a:latin typeface="Calibri" pitchFamily="34" charset="0"/>
              </a:rPr>
              <a:t>Scirocco chiaro e tramontana scura, </a:t>
            </a:r>
          </a:p>
          <a:p>
            <a:r>
              <a:rPr lang="it-IT" i="1" dirty="0" smtClean="0">
                <a:latin typeface="Calibri" pitchFamily="34" charset="0"/>
              </a:rPr>
              <a:t>parti per mare senza paura.</a:t>
            </a:r>
          </a:p>
          <a:p>
            <a:endParaRPr lang="it-IT" i="1" dirty="0"/>
          </a:p>
          <a:p>
            <a:r>
              <a:rPr lang="it-IT" i="1" dirty="0" smtClean="0">
                <a:latin typeface="Calibri" pitchFamily="34" charset="0"/>
              </a:rPr>
              <a:t>«Si si metti </a:t>
            </a:r>
            <a:r>
              <a:rPr lang="it-IT" i="1" dirty="0" err="1" smtClean="0">
                <a:latin typeface="Calibri" pitchFamily="34" charset="0"/>
              </a:rPr>
              <a:t>tramuntana</a:t>
            </a:r>
            <a:r>
              <a:rPr lang="it-IT" i="1" dirty="0" smtClean="0">
                <a:latin typeface="Calibri" pitchFamily="34" charset="0"/>
              </a:rPr>
              <a:t> appizza a </a:t>
            </a:r>
            <a:r>
              <a:rPr lang="it-IT" i="1" dirty="0" err="1" smtClean="0">
                <a:latin typeface="Calibri" pitchFamily="34" charset="0"/>
              </a:rPr>
              <a:t>chioviri</a:t>
            </a:r>
            <a:r>
              <a:rPr lang="it-IT" i="1" dirty="0" smtClean="0">
                <a:latin typeface="Calibri" pitchFamily="34" charset="0"/>
              </a:rPr>
              <a:t> </a:t>
            </a:r>
            <a:r>
              <a:rPr lang="it-IT" i="1" dirty="0" err="1" smtClean="0">
                <a:latin typeface="Calibri" pitchFamily="34" charset="0"/>
              </a:rPr>
              <a:t>pri</a:t>
            </a:r>
            <a:r>
              <a:rPr lang="it-IT" i="1" dirty="0">
                <a:latin typeface="Calibri" pitchFamily="34" charset="0"/>
              </a:rPr>
              <a:t> </a:t>
            </a:r>
            <a:r>
              <a:rPr lang="it-IT" i="1" dirty="0" smtClean="0">
                <a:latin typeface="Calibri" pitchFamily="34" charset="0"/>
              </a:rPr>
              <a:t>‘</a:t>
            </a:r>
            <a:r>
              <a:rPr lang="it-IT" i="1" dirty="0" err="1" smtClean="0">
                <a:latin typeface="Calibri" pitchFamily="34" charset="0"/>
              </a:rPr>
              <a:t>na</a:t>
            </a:r>
            <a:r>
              <a:rPr lang="it-IT" i="1" dirty="0" smtClean="0">
                <a:latin typeface="Calibri" pitchFamily="34" charset="0"/>
              </a:rPr>
              <a:t> </a:t>
            </a:r>
            <a:r>
              <a:rPr lang="it-IT" i="1" dirty="0" err="1" smtClean="0">
                <a:latin typeface="Calibri" pitchFamily="34" charset="0"/>
              </a:rPr>
              <a:t>simana</a:t>
            </a:r>
            <a:r>
              <a:rPr lang="it-IT" i="1" dirty="0" smtClean="0">
                <a:latin typeface="Calibri" pitchFamily="34" charset="0"/>
              </a:rPr>
              <a:t>.»</a:t>
            </a:r>
          </a:p>
          <a:p>
            <a:endParaRPr lang="it-IT" i="1" dirty="0" smtClean="0"/>
          </a:p>
          <a:p>
            <a:r>
              <a:rPr lang="it-IT" i="1" dirty="0" smtClean="0">
                <a:latin typeface="Calibri" pitchFamily="34" charset="0"/>
              </a:rPr>
              <a:t>Se il tempo si mette a tramontana attacca a piovere per una settimana.</a:t>
            </a:r>
          </a:p>
          <a:p>
            <a:endParaRPr lang="it-IT" dirty="0"/>
          </a:p>
          <a:p>
            <a:endParaRPr lang="it-IT" dirty="0"/>
          </a:p>
        </p:txBody>
      </p:sp>
    </p:spTree>
    <p:extLst>
      <p:ext uri="{BB962C8B-B14F-4D97-AF65-F5344CB8AC3E}">
        <p14:creationId xmlns:p14="http://schemas.microsoft.com/office/powerpoint/2010/main" xmlns="" val="719183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44842" y="1037967"/>
            <a:ext cx="6252519" cy="5724644"/>
          </a:xfrm>
          <a:prstGeom prst="rect">
            <a:avLst/>
          </a:prstGeom>
          <a:noFill/>
        </p:spPr>
        <p:txBody>
          <a:bodyPr wrap="square" rtlCol="0">
            <a:spAutoFit/>
          </a:bodyPr>
          <a:lstStyle/>
          <a:p>
            <a:r>
              <a:rPr lang="it-IT" dirty="0" smtClean="0"/>
              <a:t> </a:t>
            </a:r>
            <a:endParaRPr lang="it-IT" dirty="0"/>
          </a:p>
          <a:p>
            <a:r>
              <a:rPr lang="it-IT" sz="2000" b="1" i="1" dirty="0" smtClean="0"/>
              <a:t>QUANNU CIOVI</a:t>
            </a:r>
          </a:p>
          <a:p>
            <a:endParaRPr lang="it-IT" dirty="0" smtClean="0"/>
          </a:p>
          <a:p>
            <a:r>
              <a:rPr lang="it-IT" sz="2000" i="1" dirty="0" err="1" smtClean="0">
                <a:latin typeface="Calibri" pitchFamily="34" charset="0"/>
              </a:rPr>
              <a:t>Quaunnu</a:t>
            </a:r>
            <a:r>
              <a:rPr lang="it-IT" sz="2000" i="1" dirty="0" smtClean="0">
                <a:latin typeface="Calibri" pitchFamily="34" charset="0"/>
              </a:rPr>
              <a:t> </a:t>
            </a:r>
            <a:r>
              <a:rPr lang="it-IT" sz="2000" i="1" dirty="0" err="1" smtClean="0">
                <a:latin typeface="Calibri" pitchFamily="34" charset="0"/>
              </a:rPr>
              <a:t>ciovi</a:t>
            </a:r>
            <a:r>
              <a:rPr lang="it-IT" sz="2000" i="1" dirty="0" smtClean="0">
                <a:latin typeface="Calibri" pitchFamily="34" charset="0"/>
              </a:rPr>
              <a:t>  (piove) e la </a:t>
            </a:r>
            <a:r>
              <a:rPr lang="it-IT" sz="2000" i="1" dirty="0" err="1" smtClean="0">
                <a:latin typeface="Calibri" pitchFamily="34" charset="0"/>
              </a:rPr>
              <a:t>cina</a:t>
            </a:r>
            <a:r>
              <a:rPr lang="it-IT" sz="2000" i="1" dirty="0" smtClean="0">
                <a:latin typeface="Calibri" pitchFamily="34" charset="0"/>
              </a:rPr>
              <a:t> (piena) lenta lenta s’</a:t>
            </a:r>
            <a:r>
              <a:rPr lang="it-IT" sz="2000" i="1" dirty="0" err="1" smtClean="0">
                <a:latin typeface="Calibri" pitchFamily="34" charset="0"/>
              </a:rPr>
              <a:t>arruzzulia</a:t>
            </a:r>
            <a:r>
              <a:rPr lang="it-IT" sz="2000" i="1" dirty="0" smtClean="0">
                <a:latin typeface="Calibri" pitchFamily="34" charset="0"/>
              </a:rPr>
              <a:t>,</a:t>
            </a:r>
          </a:p>
          <a:p>
            <a:r>
              <a:rPr lang="it-IT" sz="2000" i="1" dirty="0" err="1" smtClean="0">
                <a:latin typeface="Calibri" pitchFamily="34" charset="0"/>
              </a:rPr>
              <a:t>iu</a:t>
            </a:r>
            <a:r>
              <a:rPr lang="it-IT" sz="2000" i="1" dirty="0" smtClean="0">
                <a:latin typeface="Calibri" pitchFamily="34" charset="0"/>
              </a:rPr>
              <a:t> m’</a:t>
            </a:r>
            <a:r>
              <a:rPr lang="it-IT" sz="2000" i="1" dirty="0" err="1" smtClean="0">
                <a:latin typeface="Calibri" pitchFamily="34" charset="0"/>
              </a:rPr>
              <a:t>affacciu</a:t>
            </a:r>
            <a:r>
              <a:rPr lang="it-IT" sz="2000" i="1" dirty="0" smtClean="0">
                <a:latin typeface="Calibri" pitchFamily="34" charset="0"/>
              </a:rPr>
              <a:t> a la </a:t>
            </a:r>
            <a:r>
              <a:rPr lang="it-IT" sz="2000" i="1" dirty="0" err="1" smtClean="0">
                <a:latin typeface="Calibri" pitchFamily="34" charset="0"/>
              </a:rPr>
              <a:t>finetstra</a:t>
            </a:r>
            <a:r>
              <a:rPr lang="it-IT" sz="2000" i="1" dirty="0" smtClean="0">
                <a:latin typeface="Calibri" pitchFamily="34" charset="0"/>
              </a:rPr>
              <a:t> e vola la mia fantasia,</a:t>
            </a:r>
          </a:p>
          <a:p>
            <a:r>
              <a:rPr lang="it-IT" sz="2000" i="1" dirty="0">
                <a:latin typeface="Calibri" pitchFamily="34" charset="0"/>
              </a:rPr>
              <a:t>e</a:t>
            </a:r>
            <a:r>
              <a:rPr lang="it-IT" sz="2000" i="1" dirty="0" smtClean="0">
                <a:latin typeface="Calibri" pitchFamily="34" charset="0"/>
              </a:rPr>
              <a:t> mi </a:t>
            </a:r>
            <a:r>
              <a:rPr lang="it-IT" sz="2000" i="1" dirty="0" err="1" smtClean="0">
                <a:latin typeface="Calibri" pitchFamily="34" charset="0"/>
              </a:rPr>
              <a:t>mmaginu</a:t>
            </a:r>
            <a:r>
              <a:rPr lang="it-IT" sz="2000" i="1" dirty="0" smtClean="0">
                <a:latin typeface="Calibri" pitchFamily="34" charset="0"/>
              </a:rPr>
              <a:t> di </a:t>
            </a:r>
            <a:r>
              <a:rPr lang="it-IT" sz="2000" i="1" dirty="0" err="1" smtClean="0">
                <a:latin typeface="Calibri" pitchFamily="34" charset="0"/>
              </a:rPr>
              <a:t>essiri</a:t>
            </a:r>
            <a:r>
              <a:rPr lang="it-IT" sz="2000" i="1" dirty="0" smtClean="0">
                <a:latin typeface="Calibri" pitchFamily="34" charset="0"/>
              </a:rPr>
              <a:t> ‘</a:t>
            </a:r>
            <a:r>
              <a:rPr lang="it-IT" sz="2000" i="1" dirty="0" err="1" smtClean="0">
                <a:latin typeface="Calibri" pitchFamily="34" charset="0"/>
              </a:rPr>
              <a:t>nta</a:t>
            </a:r>
            <a:r>
              <a:rPr lang="it-IT" sz="2000" i="1" dirty="0" smtClean="0">
                <a:latin typeface="Calibri" pitchFamily="34" charset="0"/>
              </a:rPr>
              <a:t> ‘</a:t>
            </a:r>
            <a:r>
              <a:rPr lang="it-IT" sz="2000" i="1" dirty="0" err="1" smtClean="0">
                <a:latin typeface="Calibri" pitchFamily="34" charset="0"/>
              </a:rPr>
              <a:t>na</a:t>
            </a:r>
            <a:r>
              <a:rPr lang="it-IT" sz="2000" i="1" dirty="0" smtClean="0">
                <a:latin typeface="Calibri" pitchFamily="34" charset="0"/>
              </a:rPr>
              <a:t> casa </a:t>
            </a:r>
            <a:r>
              <a:rPr lang="it-IT" sz="2000" i="1" dirty="0" err="1" smtClean="0">
                <a:latin typeface="Calibri" pitchFamily="34" charset="0"/>
              </a:rPr>
              <a:t>ri</a:t>
            </a:r>
            <a:r>
              <a:rPr lang="it-IT" sz="2000" i="1" dirty="0" smtClean="0">
                <a:latin typeface="Calibri" pitchFamily="34" charset="0"/>
              </a:rPr>
              <a:t> campagna</a:t>
            </a:r>
          </a:p>
          <a:p>
            <a:r>
              <a:rPr lang="it-IT" sz="2000" i="1" dirty="0" err="1" smtClean="0">
                <a:latin typeface="Calibri" pitchFamily="34" charset="0"/>
              </a:rPr>
              <a:t>ccu</a:t>
            </a:r>
            <a:r>
              <a:rPr lang="it-IT" sz="2000" i="1" dirty="0" smtClean="0">
                <a:latin typeface="Calibri" pitchFamily="34" charset="0"/>
              </a:rPr>
              <a:t> </a:t>
            </a:r>
            <a:r>
              <a:rPr lang="it-IT" sz="2000" i="1" dirty="0" err="1" smtClean="0">
                <a:latin typeface="Calibri" pitchFamily="34" charset="0"/>
              </a:rPr>
              <a:t>ttanti</a:t>
            </a:r>
            <a:r>
              <a:rPr lang="it-IT" sz="2000" i="1" dirty="0" smtClean="0">
                <a:latin typeface="Calibri" pitchFamily="34" charset="0"/>
              </a:rPr>
              <a:t> </a:t>
            </a:r>
            <a:r>
              <a:rPr lang="it-IT" sz="2000" i="1" dirty="0" err="1" smtClean="0">
                <a:latin typeface="Calibri" pitchFamily="34" charset="0"/>
              </a:rPr>
              <a:t>ciaramiri</a:t>
            </a:r>
            <a:r>
              <a:rPr lang="it-IT" sz="2000" i="1" dirty="0" smtClean="0">
                <a:latin typeface="Calibri" pitchFamily="34" charset="0"/>
              </a:rPr>
              <a:t> </a:t>
            </a:r>
            <a:r>
              <a:rPr lang="it-IT" sz="2000" i="1" dirty="0" err="1" smtClean="0">
                <a:latin typeface="Calibri" pitchFamily="34" charset="0"/>
              </a:rPr>
              <a:t>rrutti</a:t>
            </a:r>
            <a:r>
              <a:rPr lang="it-IT" sz="2000" i="1" dirty="0" smtClean="0">
                <a:latin typeface="Calibri" pitchFamily="34" charset="0"/>
              </a:rPr>
              <a:t> e ‘</a:t>
            </a:r>
            <a:r>
              <a:rPr lang="it-IT" sz="2000" i="1" dirty="0" err="1" smtClean="0">
                <a:latin typeface="Calibri" pitchFamily="34" charset="0"/>
              </a:rPr>
              <a:t>na</a:t>
            </a:r>
            <a:r>
              <a:rPr lang="it-IT" sz="2000" i="1" dirty="0" smtClean="0">
                <a:latin typeface="Calibri" pitchFamily="34" charset="0"/>
              </a:rPr>
              <a:t> </a:t>
            </a:r>
            <a:r>
              <a:rPr lang="it-IT" sz="2000" i="1" dirty="0" err="1" smtClean="0">
                <a:latin typeface="Calibri" pitchFamily="34" charset="0"/>
              </a:rPr>
              <a:t>stizzania</a:t>
            </a:r>
            <a:r>
              <a:rPr lang="it-IT" sz="2000" i="1" dirty="0" smtClean="0">
                <a:latin typeface="Calibri" pitchFamily="34" charset="0"/>
              </a:rPr>
              <a:t> </a:t>
            </a:r>
            <a:r>
              <a:rPr lang="it-IT" sz="2000" i="1" dirty="0" err="1" smtClean="0">
                <a:latin typeface="Calibri" pitchFamily="34" charset="0"/>
              </a:rPr>
              <a:t>ca</a:t>
            </a:r>
            <a:r>
              <a:rPr lang="it-IT" sz="2000" i="1" dirty="0" smtClean="0">
                <a:latin typeface="Calibri" pitchFamily="34" charset="0"/>
              </a:rPr>
              <a:t> mi </a:t>
            </a:r>
            <a:r>
              <a:rPr lang="it-IT" sz="2000" i="1" dirty="0" err="1" smtClean="0">
                <a:latin typeface="Calibri" pitchFamily="34" charset="0"/>
              </a:rPr>
              <a:t>vagna</a:t>
            </a:r>
            <a:r>
              <a:rPr lang="it-IT" sz="2000" i="1" dirty="0" smtClean="0">
                <a:latin typeface="Calibri" pitchFamily="34" charset="0"/>
              </a:rPr>
              <a:t>.</a:t>
            </a:r>
          </a:p>
          <a:p>
            <a:r>
              <a:rPr lang="it-IT" sz="2000" i="1" dirty="0" smtClean="0">
                <a:latin typeface="Calibri" pitchFamily="34" charset="0"/>
              </a:rPr>
              <a:t>Ch’è </a:t>
            </a:r>
            <a:r>
              <a:rPr lang="it-IT" sz="2000" i="1" dirty="0" err="1" smtClean="0">
                <a:latin typeface="Calibri" pitchFamily="34" charset="0"/>
              </a:rPr>
              <a:t>beddu</a:t>
            </a:r>
            <a:r>
              <a:rPr lang="it-IT" sz="2000" i="1" dirty="0" smtClean="0">
                <a:latin typeface="Calibri" pitchFamily="34" charset="0"/>
              </a:rPr>
              <a:t> </a:t>
            </a:r>
            <a:r>
              <a:rPr lang="it-IT" sz="2000" i="1" dirty="0" err="1" smtClean="0">
                <a:latin typeface="Calibri" pitchFamily="34" charset="0"/>
              </a:rPr>
              <a:t>lu</a:t>
            </a:r>
            <a:r>
              <a:rPr lang="it-IT" sz="2000" i="1" dirty="0" smtClean="0">
                <a:latin typeface="Calibri" pitchFamily="34" charset="0"/>
              </a:rPr>
              <a:t> </a:t>
            </a:r>
            <a:r>
              <a:rPr lang="it-IT" sz="2000" i="1" dirty="0" err="1" smtClean="0">
                <a:latin typeface="Calibri" pitchFamily="34" charset="0"/>
              </a:rPr>
              <a:t>scrùsciu</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la pioggia </a:t>
            </a:r>
            <a:r>
              <a:rPr lang="it-IT" sz="2000" i="1" dirty="0" err="1" smtClean="0">
                <a:latin typeface="Calibri" pitchFamily="34" charset="0"/>
              </a:rPr>
              <a:t>quaunnu</a:t>
            </a:r>
            <a:r>
              <a:rPr lang="it-IT" sz="2000" i="1" dirty="0" smtClean="0">
                <a:latin typeface="Calibri" pitchFamily="34" charset="0"/>
              </a:rPr>
              <a:t> cari</a:t>
            </a:r>
          </a:p>
          <a:p>
            <a:r>
              <a:rPr lang="it-IT" sz="2000" i="1" dirty="0" err="1">
                <a:latin typeface="Calibri" pitchFamily="34" charset="0"/>
              </a:rPr>
              <a:t>s</a:t>
            </a:r>
            <a:r>
              <a:rPr lang="it-IT" sz="2000" i="1" dirty="0" err="1" smtClean="0">
                <a:latin typeface="Calibri" pitchFamily="34" charset="0"/>
              </a:rPr>
              <a:t>upra</a:t>
            </a:r>
            <a:r>
              <a:rPr lang="it-IT" sz="2000" i="1" dirty="0" smtClean="0">
                <a:latin typeface="Calibri" pitchFamily="34" charset="0"/>
              </a:rPr>
              <a:t> li ciaramiri, a </a:t>
            </a:r>
            <a:r>
              <a:rPr lang="it-IT" sz="2000" i="1" dirty="0" err="1" smtClean="0">
                <a:latin typeface="Calibri" pitchFamily="34" charset="0"/>
              </a:rPr>
              <a:t>mmia</a:t>
            </a:r>
            <a:r>
              <a:rPr lang="it-IT" sz="2000" i="1" dirty="0" smtClean="0">
                <a:latin typeface="Calibri" pitchFamily="34" charset="0"/>
              </a:rPr>
              <a:t> ‘</a:t>
            </a:r>
            <a:r>
              <a:rPr lang="it-IT" sz="2000" i="1" dirty="0" err="1" smtClean="0">
                <a:latin typeface="Calibri" pitchFamily="34" charset="0"/>
              </a:rPr>
              <a:t>na</a:t>
            </a:r>
            <a:r>
              <a:rPr lang="it-IT" sz="2000" i="1" dirty="0" smtClean="0">
                <a:latin typeface="Calibri" pitchFamily="34" charset="0"/>
              </a:rPr>
              <a:t> musica mi pari,</a:t>
            </a:r>
          </a:p>
          <a:p>
            <a:r>
              <a:rPr lang="it-IT" sz="2000" i="1" dirty="0" smtClean="0">
                <a:latin typeface="Calibri" pitchFamily="34" charset="0"/>
              </a:rPr>
              <a:t>e </a:t>
            </a:r>
            <a:r>
              <a:rPr lang="it-IT" sz="2000" i="1" dirty="0" err="1" smtClean="0">
                <a:latin typeface="Calibri" pitchFamily="34" charset="0"/>
              </a:rPr>
              <a:t>lu</a:t>
            </a:r>
            <a:r>
              <a:rPr lang="it-IT" sz="2000" i="1" dirty="0" smtClean="0">
                <a:latin typeface="Calibri" pitchFamily="34" charset="0"/>
              </a:rPr>
              <a:t> </a:t>
            </a:r>
            <a:r>
              <a:rPr lang="it-IT" sz="2000" i="1" dirty="0" err="1" smtClean="0">
                <a:latin typeface="Calibri" pitchFamily="34" charset="0"/>
              </a:rPr>
              <a:t>profumu</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la terra </a:t>
            </a:r>
            <a:r>
              <a:rPr lang="it-IT" sz="2000" i="1" dirty="0" err="1" smtClean="0">
                <a:latin typeface="Calibri" pitchFamily="34" charset="0"/>
              </a:rPr>
              <a:t>ca</a:t>
            </a:r>
            <a:r>
              <a:rPr lang="it-IT" sz="2000" i="1" dirty="0" smtClean="0">
                <a:latin typeface="Calibri" pitchFamily="34" charset="0"/>
              </a:rPr>
              <a:t> </a:t>
            </a:r>
            <a:r>
              <a:rPr lang="it-IT" sz="2000" i="1" dirty="0" err="1" smtClean="0">
                <a:latin typeface="Calibri" pitchFamily="34" charset="0"/>
              </a:rPr>
              <a:t>svapura</a:t>
            </a:r>
            <a:r>
              <a:rPr lang="it-IT" sz="2000" i="1" dirty="0" smtClean="0">
                <a:latin typeface="Calibri" pitchFamily="34" charset="0"/>
              </a:rPr>
              <a:t> </a:t>
            </a:r>
          </a:p>
          <a:p>
            <a:r>
              <a:rPr lang="it-IT" sz="2000" i="1" dirty="0" smtClean="0">
                <a:latin typeface="Calibri" pitchFamily="34" charset="0"/>
              </a:rPr>
              <a:t>mi fa </a:t>
            </a:r>
            <a:r>
              <a:rPr lang="it-IT" sz="2000" i="1" dirty="0" err="1" smtClean="0">
                <a:latin typeface="Calibri" pitchFamily="34" charset="0"/>
              </a:rPr>
              <a:t>sèntiri</a:t>
            </a:r>
            <a:r>
              <a:rPr lang="it-IT" sz="2000" i="1" dirty="0" smtClean="0">
                <a:latin typeface="Calibri" pitchFamily="34" charset="0"/>
              </a:rPr>
              <a:t> </a:t>
            </a:r>
            <a:r>
              <a:rPr lang="it-IT" sz="2000" i="1" dirty="0" err="1" smtClean="0">
                <a:latin typeface="Calibri" pitchFamily="34" charset="0"/>
              </a:rPr>
              <a:t>vivu</a:t>
            </a:r>
            <a:r>
              <a:rPr lang="it-IT" sz="2000" i="1" dirty="0" smtClean="0">
                <a:latin typeface="Calibri" pitchFamily="34" charset="0"/>
              </a:rPr>
              <a:t> </a:t>
            </a:r>
            <a:r>
              <a:rPr lang="it-IT" sz="2000" i="1" dirty="0" err="1" smtClean="0">
                <a:latin typeface="Calibri" pitchFamily="34" charset="0"/>
              </a:rPr>
              <a:t>ammienzu</a:t>
            </a:r>
            <a:r>
              <a:rPr lang="it-IT" sz="2000" i="1" dirty="0" smtClean="0">
                <a:latin typeface="Calibri" pitchFamily="34" charset="0"/>
              </a:rPr>
              <a:t> la natura.</a:t>
            </a:r>
          </a:p>
          <a:p>
            <a:r>
              <a:rPr lang="it-IT" sz="2000" i="1" dirty="0" smtClean="0">
                <a:latin typeface="Calibri" pitchFamily="34" charset="0"/>
              </a:rPr>
              <a:t>Ppi’ </a:t>
            </a:r>
            <a:r>
              <a:rPr lang="it-IT" sz="2000" i="1" dirty="0" err="1" smtClean="0">
                <a:latin typeface="Calibri" pitchFamily="34" charset="0"/>
              </a:rPr>
              <a:t>mmia</a:t>
            </a:r>
            <a:r>
              <a:rPr lang="it-IT" sz="2000" i="1" dirty="0" smtClean="0">
                <a:latin typeface="Calibri" pitchFamily="34" charset="0"/>
              </a:rPr>
              <a:t> </a:t>
            </a:r>
            <a:r>
              <a:rPr lang="it-IT" sz="2000" i="1" dirty="0" err="1" smtClean="0">
                <a:latin typeface="Calibri" pitchFamily="34" charset="0"/>
              </a:rPr>
              <a:t>nun</a:t>
            </a:r>
            <a:r>
              <a:rPr lang="it-IT" sz="2000" i="1" dirty="0" smtClean="0">
                <a:latin typeface="Calibri" pitchFamily="34" charset="0"/>
              </a:rPr>
              <a:t> c’è </a:t>
            </a:r>
            <a:r>
              <a:rPr lang="it-IT" sz="2000" i="1" dirty="0" err="1" smtClean="0">
                <a:latin typeface="Calibri" pitchFamily="34" charset="0"/>
              </a:rPr>
              <a:t>dinaru</a:t>
            </a:r>
            <a:r>
              <a:rPr lang="it-IT" sz="2000" i="1" dirty="0" smtClean="0">
                <a:latin typeface="Calibri" pitchFamily="34" charset="0"/>
              </a:rPr>
              <a:t> </a:t>
            </a:r>
            <a:r>
              <a:rPr lang="it-IT" sz="2000" i="1" dirty="0" err="1" smtClean="0">
                <a:latin typeface="Calibri" pitchFamily="34" charset="0"/>
              </a:rPr>
              <a:t>ppi</a:t>
            </a:r>
            <a:r>
              <a:rPr lang="it-IT" sz="2000" i="1" dirty="0" smtClean="0">
                <a:latin typeface="Calibri" pitchFamily="34" charset="0"/>
              </a:rPr>
              <a:t>’ </a:t>
            </a:r>
            <a:r>
              <a:rPr lang="it-IT" sz="2000" i="1" dirty="0" err="1" smtClean="0">
                <a:latin typeface="Calibri" pitchFamily="34" charset="0"/>
              </a:rPr>
              <a:t>putìrisi</a:t>
            </a:r>
            <a:r>
              <a:rPr lang="it-IT" sz="2000" i="1" dirty="0" smtClean="0">
                <a:latin typeface="Calibri" pitchFamily="34" charset="0"/>
              </a:rPr>
              <a:t> </a:t>
            </a:r>
            <a:r>
              <a:rPr lang="it-IT" sz="2000" i="1" dirty="0" err="1" smtClean="0">
                <a:latin typeface="Calibri" pitchFamily="34" charset="0"/>
              </a:rPr>
              <a:t>accattari</a:t>
            </a:r>
            <a:endParaRPr lang="it-IT" sz="2000" i="1" dirty="0" smtClean="0">
              <a:latin typeface="Calibri" pitchFamily="34" charset="0"/>
            </a:endParaRPr>
          </a:p>
          <a:p>
            <a:r>
              <a:rPr lang="it-IT" sz="2000" i="1" dirty="0" smtClean="0">
                <a:latin typeface="Calibri" pitchFamily="34" charset="0"/>
              </a:rPr>
              <a:t>sti </a:t>
            </a:r>
            <a:r>
              <a:rPr lang="it-IT" sz="2000" i="1" dirty="0" err="1" smtClean="0">
                <a:latin typeface="Calibri" pitchFamily="34" charset="0"/>
              </a:rPr>
              <a:t>mumenti</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emozioni </a:t>
            </a:r>
            <a:r>
              <a:rPr lang="it-IT" sz="2000" i="1" dirty="0" err="1" smtClean="0">
                <a:latin typeface="Calibri" pitchFamily="34" charset="0"/>
              </a:rPr>
              <a:t>ca</a:t>
            </a:r>
            <a:r>
              <a:rPr lang="it-IT" sz="2000" i="1" dirty="0" smtClean="0">
                <a:latin typeface="Calibri" pitchFamily="34" charset="0"/>
              </a:rPr>
              <a:t> sula a pioggia po’ </a:t>
            </a:r>
            <a:r>
              <a:rPr lang="it-IT" sz="2000" i="1" dirty="0" err="1" smtClean="0">
                <a:latin typeface="Calibri" pitchFamily="34" charset="0"/>
              </a:rPr>
              <a:t>rigalari</a:t>
            </a:r>
            <a:r>
              <a:rPr lang="it-IT" sz="2000" i="1" dirty="0" smtClean="0">
                <a:latin typeface="Calibri" pitchFamily="34" charset="0"/>
              </a:rPr>
              <a:t>…</a:t>
            </a:r>
          </a:p>
          <a:p>
            <a:endParaRPr lang="it-IT" dirty="0"/>
          </a:p>
          <a:p>
            <a:endParaRPr lang="it-IT" dirty="0" smtClean="0"/>
          </a:p>
          <a:p>
            <a:endParaRPr lang="it-IT" dirty="0"/>
          </a:p>
          <a:p>
            <a:endParaRPr lang="it-IT" dirty="0" smtClean="0"/>
          </a:p>
          <a:p>
            <a:endParaRPr lang="it-IT" dirty="0"/>
          </a:p>
        </p:txBody>
      </p:sp>
      <p:sp>
        <p:nvSpPr>
          <p:cNvPr id="3" name="CasellaDiTesto 2"/>
          <p:cNvSpPr txBox="1"/>
          <p:nvPr/>
        </p:nvSpPr>
        <p:spPr>
          <a:xfrm>
            <a:off x="296562" y="458571"/>
            <a:ext cx="4436076" cy="461665"/>
          </a:xfrm>
          <a:prstGeom prst="rect">
            <a:avLst/>
          </a:prstGeom>
          <a:noFill/>
        </p:spPr>
        <p:txBody>
          <a:bodyPr wrap="square" rtlCol="0">
            <a:spAutoFit/>
          </a:bodyPr>
          <a:lstStyle/>
          <a:p>
            <a:r>
              <a:rPr lang="it-IT" sz="2400" dirty="0" smtClean="0"/>
              <a:t>POESIE DIALETTALI</a:t>
            </a:r>
            <a:endParaRPr lang="it-IT" sz="2400" dirty="0"/>
          </a:p>
        </p:txBody>
      </p:sp>
      <p:sp>
        <p:nvSpPr>
          <p:cNvPr id="4" name="CasellaDiTesto 3"/>
          <p:cNvSpPr txBox="1"/>
          <p:nvPr/>
        </p:nvSpPr>
        <p:spPr>
          <a:xfrm>
            <a:off x="6623220" y="1191855"/>
            <a:ext cx="5622321" cy="5232202"/>
          </a:xfrm>
          <a:prstGeom prst="rect">
            <a:avLst/>
          </a:prstGeom>
          <a:noFill/>
        </p:spPr>
        <p:txBody>
          <a:bodyPr wrap="square" rtlCol="0">
            <a:spAutoFit/>
          </a:bodyPr>
          <a:lstStyle/>
          <a:p>
            <a:r>
              <a:rPr lang="it-IT" sz="2000" b="1" i="1" dirty="0" smtClean="0"/>
              <a:t>OH PISCATURI</a:t>
            </a:r>
          </a:p>
          <a:p>
            <a:endParaRPr lang="it-IT" dirty="0"/>
          </a:p>
          <a:p>
            <a:r>
              <a:rPr lang="it-IT" sz="2000" i="1" dirty="0" smtClean="0">
                <a:latin typeface="Calibri" pitchFamily="34" charset="0"/>
              </a:rPr>
              <a:t>Oh </a:t>
            </a:r>
            <a:r>
              <a:rPr lang="it-IT" sz="2000" i="1" dirty="0" err="1" smtClean="0">
                <a:latin typeface="Calibri" pitchFamily="34" charset="0"/>
              </a:rPr>
              <a:t>piscaturi</a:t>
            </a:r>
            <a:r>
              <a:rPr lang="it-IT" sz="2000" i="1" dirty="0" smtClean="0">
                <a:latin typeface="Calibri" pitchFamily="34" charset="0"/>
              </a:rPr>
              <a:t> c’</a:t>
            </a:r>
            <a:r>
              <a:rPr lang="it-IT" sz="2000" i="1" dirty="0" err="1" smtClean="0">
                <a:latin typeface="Calibri" pitchFamily="34" charset="0"/>
              </a:rPr>
              <a:t>affrunti</a:t>
            </a:r>
            <a:r>
              <a:rPr lang="it-IT" sz="2000" i="1" dirty="0" smtClean="0">
                <a:latin typeface="Calibri" pitchFamily="34" charset="0"/>
              </a:rPr>
              <a:t> </a:t>
            </a:r>
            <a:r>
              <a:rPr lang="it-IT" sz="2000" i="1" dirty="0" err="1" smtClean="0">
                <a:latin typeface="Calibri" pitchFamily="34" charset="0"/>
              </a:rPr>
              <a:t>lu</a:t>
            </a:r>
            <a:r>
              <a:rPr lang="it-IT" sz="2000" i="1" dirty="0" smtClean="0">
                <a:latin typeface="Calibri" pitchFamily="34" charset="0"/>
              </a:rPr>
              <a:t> mari </a:t>
            </a:r>
            <a:r>
              <a:rPr lang="it-IT" sz="2000" i="1" dirty="0" err="1" smtClean="0">
                <a:latin typeface="Calibri" pitchFamily="34" charset="0"/>
              </a:rPr>
              <a:t>ccu</a:t>
            </a:r>
            <a:r>
              <a:rPr lang="it-IT" sz="2000" i="1" dirty="0" smtClean="0">
                <a:latin typeface="Calibri" pitchFamily="34" charset="0"/>
              </a:rPr>
              <a:t> tanti </a:t>
            </a:r>
            <a:r>
              <a:rPr lang="it-IT" sz="2000" i="1" dirty="0" err="1" smtClean="0">
                <a:latin typeface="Calibri" pitchFamily="34" charset="0"/>
              </a:rPr>
              <a:t>sururi</a:t>
            </a:r>
            <a:endParaRPr lang="it-IT" sz="2000" i="1" dirty="0" smtClean="0">
              <a:latin typeface="Calibri" pitchFamily="34" charset="0"/>
            </a:endParaRPr>
          </a:p>
          <a:p>
            <a:r>
              <a:rPr lang="it-IT" sz="2000" i="1" dirty="0" err="1">
                <a:latin typeface="Calibri" pitchFamily="34" charset="0"/>
              </a:rPr>
              <a:t>c</a:t>
            </a:r>
            <a:r>
              <a:rPr lang="it-IT" sz="2000" i="1" dirty="0" err="1" smtClean="0">
                <a:latin typeface="Calibri" pitchFamily="34" charset="0"/>
              </a:rPr>
              <a:t>cu</a:t>
            </a:r>
            <a:r>
              <a:rPr lang="it-IT" sz="2000" i="1" dirty="0" smtClean="0">
                <a:latin typeface="Calibri" pitchFamily="34" charset="0"/>
              </a:rPr>
              <a:t> ‘</a:t>
            </a:r>
            <a:r>
              <a:rPr lang="it-IT" sz="2000" i="1" dirty="0" err="1" smtClean="0">
                <a:latin typeface="Calibri" pitchFamily="34" charset="0"/>
              </a:rPr>
              <a:t>nna</a:t>
            </a:r>
            <a:r>
              <a:rPr lang="it-IT" sz="2000" i="1" dirty="0" smtClean="0">
                <a:latin typeface="Calibri" pitchFamily="34" charset="0"/>
              </a:rPr>
              <a:t> </a:t>
            </a:r>
            <a:r>
              <a:rPr lang="it-IT" sz="2000" i="1" dirty="0" err="1" smtClean="0">
                <a:latin typeface="Calibri" pitchFamily="34" charset="0"/>
              </a:rPr>
              <a:t>varcuzza</a:t>
            </a:r>
            <a:r>
              <a:rPr lang="it-IT" sz="2000" i="1" dirty="0" smtClean="0">
                <a:latin typeface="Calibri" pitchFamily="34" charset="0"/>
              </a:rPr>
              <a:t> </a:t>
            </a:r>
            <a:r>
              <a:rPr lang="it-IT" sz="2000" i="1" dirty="0" err="1" smtClean="0">
                <a:latin typeface="Calibri" pitchFamily="34" charset="0"/>
              </a:rPr>
              <a:t>nica</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a:t>
            </a:r>
            <a:r>
              <a:rPr lang="it-IT" sz="2000" i="1" dirty="0" err="1" smtClean="0">
                <a:latin typeface="Calibri" pitchFamily="34" charset="0"/>
              </a:rPr>
              <a:t>pocu</a:t>
            </a:r>
            <a:r>
              <a:rPr lang="it-IT" sz="2000" i="1" dirty="0" smtClean="0">
                <a:latin typeface="Calibri" pitchFamily="34" charset="0"/>
              </a:rPr>
              <a:t> </a:t>
            </a:r>
            <a:r>
              <a:rPr lang="it-IT" sz="2000" i="1" dirty="0" err="1" smtClean="0">
                <a:latin typeface="Calibri" pitchFamily="34" charset="0"/>
              </a:rPr>
              <a:t>valuri</a:t>
            </a:r>
            <a:r>
              <a:rPr lang="it-IT" sz="2000" i="1" dirty="0" smtClean="0">
                <a:latin typeface="Calibri" pitchFamily="34" charset="0"/>
              </a:rPr>
              <a:t>,</a:t>
            </a:r>
          </a:p>
          <a:p>
            <a:r>
              <a:rPr lang="it-IT" sz="2000" i="1" dirty="0" smtClean="0">
                <a:latin typeface="Calibri" pitchFamily="34" charset="0"/>
              </a:rPr>
              <a:t>e </a:t>
            </a:r>
            <a:r>
              <a:rPr lang="it-IT" sz="2000" i="1" dirty="0" err="1" smtClean="0">
                <a:latin typeface="Calibri" pitchFamily="34" charset="0"/>
              </a:rPr>
              <a:t>trascinannu</a:t>
            </a:r>
            <a:r>
              <a:rPr lang="it-IT" sz="2000" i="1" dirty="0" smtClean="0">
                <a:latin typeface="Calibri" pitchFamily="34" charset="0"/>
              </a:rPr>
              <a:t> la rizza </a:t>
            </a:r>
            <a:r>
              <a:rPr lang="it-IT" sz="2000" i="1" dirty="0" err="1" smtClean="0">
                <a:latin typeface="Calibri" pitchFamily="34" charset="0"/>
              </a:rPr>
              <a:t>ppi</a:t>
            </a:r>
            <a:r>
              <a:rPr lang="it-IT" sz="2000" i="1" dirty="0" smtClean="0">
                <a:latin typeface="Calibri" pitchFamily="34" charset="0"/>
              </a:rPr>
              <a:t>’ tanti </a:t>
            </a:r>
            <a:r>
              <a:rPr lang="it-IT" sz="2000" i="1" dirty="0" err="1" smtClean="0">
                <a:latin typeface="Calibri" pitchFamily="34" charset="0"/>
              </a:rPr>
              <a:t>migghia</a:t>
            </a:r>
            <a:r>
              <a:rPr lang="it-IT" sz="2000" i="1" dirty="0" smtClean="0">
                <a:latin typeface="Calibri" pitchFamily="34" charset="0"/>
              </a:rPr>
              <a:t> </a:t>
            </a:r>
          </a:p>
          <a:p>
            <a:r>
              <a:rPr lang="it-IT" sz="2000" i="1" dirty="0">
                <a:latin typeface="Calibri" pitchFamily="34" charset="0"/>
              </a:rPr>
              <a:t>a</a:t>
            </a:r>
            <a:r>
              <a:rPr lang="it-IT" sz="2000" i="1" dirty="0" smtClean="0">
                <a:latin typeface="Calibri" pitchFamily="34" charset="0"/>
              </a:rPr>
              <a:t> </a:t>
            </a:r>
            <a:r>
              <a:rPr lang="it-IT" sz="2000" i="1" dirty="0" err="1" smtClean="0">
                <a:latin typeface="Calibri" pitchFamily="34" charset="0"/>
              </a:rPr>
              <a:t>malappena</a:t>
            </a:r>
            <a:r>
              <a:rPr lang="it-IT" sz="2000" i="1" dirty="0" smtClean="0">
                <a:latin typeface="Calibri" pitchFamily="34" charset="0"/>
              </a:rPr>
              <a:t> </a:t>
            </a:r>
            <a:r>
              <a:rPr lang="it-IT" sz="2000" i="1" dirty="0" err="1" smtClean="0">
                <a:latin typeface="Calibri" pitchFamily="34" charset="0"/>
              </a:rPr>
              <a:t>riniesci</a:t>
            </a:r>
            <a:r>
              <a:rPr lang="it-IT" sz="2000" i="1" dirty="0" smtClean="0">
                <a:latin typeface="Calibri" pitchFamily="34" charset="0"/>
              </a:rPr>
              <a:t> a </a:t>
            </a:r>
            <a:r>
              <a:rPr lang="it-IT" sz="2000" i="1" dirty="0" err="1" smtClean="0">
                <a:latin typeface="Calibri" pitchFamily="34" charset="0"/>
              </a:rPr>
              <a:t>sfamari</a:t>
            </a:r>
            <a:r>
              <a:rPr lang="it-IT" sz="2000" i="1" dirty="0" smtClean="0">
                <a:latin typeface="Calibri" pitchFamily="34" charset="0"/>
              </a:rPr>
              <a:t> la </a:t>
            </a:r>
            <a:r>
              <a:rPr lang="it-IT" sz="2000" i="1" dirty="0" err="1" smtClean="0">
                <a:latin typeface="Calibri" pitchFamily="34" charset="0"/>
              </a:rPr>
              <a:t>famigghia</a:t>
            </a:r>
            <a:r>
              <a:rPr lang="it-IT" sz="2000" i="1" dirty="0" smtClean="0">
                <a:latin typeface="Calibri" pitchFamily="34" charset="0"/>
              </a:rPr>
              <a:t>.</a:t>
            </a:r>
          </a:p>
          <a:p>
            <a:r>
              <a:rPr lang="it-IT" sz="2000" i="1" dirty="0" smtClean="0">
                <a:latin typeface="Calibri" pitchFamily="34" charset="0"/>
              </a:rPr>
              <a:t>La notti </a:t>
            </a:r>
            <a:r>
              <a:rPr lang="it-IT" sz="2000" i="1" dirty="0" err="1" smtClean="0">
                <a:latin typeface="Calibri" pitchFamily="34" charset="0"/>
              </a:rPr>
              <a:t>quannu</a:t>
            </a:r>
            <a:r>
              <a:rPr lang="it-IT" sz="2000" i="1" dirty="0" smtClean="0">
                <a:latin typeface="Calibri" pitchFamily="34" charset="0"/>
              </a:rPr>
              <a:t> </a:t>
            </a:r>
            <a:r>
              <a:rPr lang="it-IT" sz="2000" i="1" dirty="0" err="1" smtClean="0">
                <a:latin typeface="Calibri" pitchFamily="34" charset="0"/>
              </a:rPr>
              <a:t>sbuogghi</a:t>
            </a:r>
            <a:r>
              <a:rPr lang="it-IT" sz="2000" i="1" dirty="0" smtClean="0">
                <a:latin typeface="Calibri" pitchFamily="34" charset="0"/>
              </a:rPr>
              <a:t>  e </a:t>
            </a:r>
            <a:r>
              <a:rPr lang="it-IT" sz="2000" i="1" dirty="0" err="1" smtClean="0">
                <a:latin typeface="Calibri" pitchFamily="34" charset="0"/>
              </a:rPr>
              <a:t>llassi</a:t>
            </a:r>
            <a:r>
              <a:rPr lang="it-IT" sz="2000" i="1" dirty="0" smtClean="0">
                <a:latin typeface="Calibri" pitchFamily="34" charset="0"/>
              </a:rPr>
              <a:t> a </a:t>
            </a:r>
            <a:r>
              <a:rPr lang="it-IT" sz="2000" i="1" dirty="0" err="1" smtClean="0">
                <a:latin typeface="Calibri" pitchFamily="34" charset="0"/>
              </a:rPr>
              <a:t>ta</a:t>
            </a:r>
            <a:r>
              <a:rPr lang="it-IT" sz="2000" i="1" dirty="0" smtClean="0">
                <a:latin typeface="Calibri" pitchFamily="34" charset="0"/>
              </a:rPr>
              <a:t>’ </a:t>
            </a:r>
            <a:r>
              <a:rPr lang="it-IT" sz="2000" i="1" dirty="0" err="1" smtClean="0">
                <a:latin typeface="Calibri" pitchFamily="34" charset="0"/>
              </a:rPr>
              <a:t>muggheri</a:t>
            </a:r>
            <a:endParaRPr lang="it-IT" sz="2000" i="1" dirty="0" smtClean="0">
              <a:latin typeface="Calibri" pitchFamily="34" charset="0"/>
            </a:endParaRPr>
          </a:p>
          <a:p>
            <a:r>
              <a:rPr lang="it-IT" sz="2000" i="1" dirty="0">
                <a:latin typeface="Calibri" pitchFamily="34" charset="0"/>
              </a:rPr>
              <a:t>t</a:t>
            </a:r>
            <a:r>
              <a:rPr lang="it-IT" sz="2000" i="1" dirty="0" smtClean="0">
                <a:latin typeface="Calibri" pitchFamily="34" charset="0"/>
              </a:rPr>
              <a:t>i vasi e </a:t>
            </a:r>
            <a:r>
              <a:rPr lang="it-IT" sz="2000" i="1" dirty="0" err="1" smtClean="0">
                <a:latin typeface="Calibri" pitchFamily="34" charset="0"/>
              </a:rPr>
              <a:t>picciriddi</a:t>
            </a:r>
            <a:r>
              <a:rPr lang="it-IT" sz="2000" i="1" dirty="0" smtClean="0">
                <a:latin typeface="Calibri" pitchFamily="34" charset="0"/>
              </a:rPr>
              <a:t> e </a:t>
            </a:r>
            <a:r>
              <a:rPr lang="it-IT" sz="2000" i="1" dirty="0" err="1" smtClean="0">
                <a:latin typeface="Calibri" pitchFamily="34" charset="0"/>
              </a:rPr>
              <a:t>viènunu</a:t>
            </a:r>
            <a:r>
              <a:rPr lang="it-IT" sz="2000" i="1" dirty="0" smtClean="0">
                <a:latin typeface="Calibri" pitchFamily="34" charset="0"/>
              </a:rPr>
              <a:t> li pinsieri</a:t>
            </a:r>
          </a:p>
          <a:p>
            <a:r>
              <a:rPr lang="it-IT" sz="2000" i="1" dirty="0" smtClean="0">
                <a:latin typeface="Calibri" pitchFamily="34" charset="0"/>
              </a:rPr>
              <a:t>e </a:t>
            </a:r>
            <a:r>
              <a:rPr lang="it-IT" sz="2000" i="1" dirty="0" err="1" smtClean="0">
                <a:latin typeface="Calibri" pitchFamily="34" charset="0"/>
              </a:rPr>
              <a:t>quannu</a:t>
            </a:r>
            <a:r>
              <a:rPr lang="it-IT" sz="2000" i="1" dirty="0" smtClean="0">
                <a:latin typeface="Calibri" pitchFamily="34" charset="0"/>
              </a:rPr>
              <a:t> t’</a:t>
            </a:r>
            <a:r>
              <a:rPr lang="it-IT" sz="2000" i="1" dirty="0" err="1" smtClean="0">
                <a:latin typeface="Calibri" pitchFamily="34" charset="0"/>
              </a:rPr>
              <a:t>arricuocchi</a:t>
            </a:r>
            <a:r>
              <a:rPr lang="it-IT" sz="2000" i="1" dirty="0" smtClean="0">
                <a:latin typeface="Calibri" pitchFamily="34" charset="0"/>
              </a:rPr>
              <a:t> senza </a:t>
            </a:r>
            <a:r>
              <a:rPr lang="it-IT" sz="2000" i="1" dirty="0" err="1" smtClean="0">
                <a:latin typeface="Calibri" pitchFamily="34" charset="0"/>
              </a:rPr>
              <a:t>nenti</a:t>
            </a:r>
            <a:r>
              <a:rPr lang="it-IT" sz="2000" i="1" dirty="0" smtClean="0">
                <a:latin typeface="Calibri" pitchFamily="34" charset="0"/>
              </a:rPr>
              <a:t> </a:t>
            </a:r>
          </a:p>
          <a:p>
            <a:r>
              <a:rPr lang="it-IT" sz="2000" i="1" dirty="0" smtClean="0">
                <a:latin typeface="Calibri" pitchFamily="34" charset="0"/>
              </a:rPr>
              <a:t>ha </a:t>
            </a:r>
            <a:r>
              <a:rPr lang="it-IT" sz="2000" i="1" dirty="0" err="1" smtClean="0">
                <a:latin typeface="Calibri" pitchFamily="34" charset="0"/>
              </a:rPr>
              <a:t>suppurtari</a:t>
            </a:r>
            <a:r>
              <a:rPr lang="it-IT" sz="2000" i="1" dirty="0" smtClean="0">
                <a:latin typeface="Calibri" pitchFamily="34" charset="0"/>
              </a:rPr>
              <a:t> </a:t>
            </a:r>
            <a:r>
              <a:rPr lang="it-IT" sz="2000" i="1" dirty="0" err="1" smtClean="0">
                <a:latin typeface="Calibri" pitchFamily="34" charset="0"/>
              </a:rPr>
              <a:t>puru</a:t>
            </a:r>
            <a:r>
              <a:rPr lang="it-IT" sz="2000" i="1" dirty="0" smtClean="0">
                <a:latin typeface="Calibri" pitchFamily="34" charset="0"/>
              </a:rPr>
              <a:t> ‘</a:t>
            </a:r>
            <a:r>
              <a:rPr lang="it-IT" sz="2000" i="1" dirty="0" err="1" smtClean="0">
                <a:latin typeface="Calibri" pitchFamily="34" charset="0"/>
              </a:rPr>
              <a:t>nsaccu</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lamenti</a:t>
            </a:r>
          </a:p>
          <a:p>
            <a:r>
              <a:rPr lang="it-IT" sz="2000" i="1" dirty="0" err="1">
                <a:latin typeface="Calibri" pitchFamily="34" charset="0"/>
              </a:rPr>
              <a:t>n</a:t>
            </a:r>
            <a:r>
              <a:rPr lang="it-IT" sz="2000" i="1" dirty="0" err="1" smtClean="0">
                <a:latin typeface="Calibri" pitchFamily="34" charset="0"/>
              </a:rPr>
              <a:t>issunu</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a:t>
            </a:r>
            <a:r>
              <a:rPr lang="it-IT" sz="2000" i="1" dirty="0" err="1" smtClean="0">
                <a:latin typeface="Calibri" pitchFamily="34" charset="0"/>
              </a:rPr>
              <a:t>tia</a:t>
            </a:r>
            <a:r>
              <a:rPr lang="it-IT" sz="2000" i="1" dirty="0" smtClean="0">
                <a:latin typeface="Calibri" pitchFamily="34" charset="0"/>
              </a:rPr>
              <a:t> avi </a:t>
            </a:r>
            <a:r>
              <a:rPr lang="it-IT" sz="2000" i="1" dirty="0" err="1" smtClean="0">
                <a:latin typeface="Calibri" pitchFamily="34" charset="0"/>
              </a:rPr>
              <a:t>duluri</a:t>
            </a:r>
            <a:r>
              <a:rPr lang="it-IT" sz="2000" i="1" dirty="0" smtClean="0">
                <a:latin typeface="Calibri" pitchFamily="34" charset="0"/>
              </a:rPr>
              <a:t> </a:t>
            </a:r>
          </a:p>
          <a:p>
            <a:r>
              <a:rPr lang="it-IT" sz="2000" i="1" dirty="0" err="1">
                <a:latin typeface="Calibri" pitchFamily="34" charset="0"/>
              </a:rPr>
              <a:t>m</a:t>
            </a:r>
            <a:r>
              <a:rPr lang="it-IT" sz="2000" i="1" dirty="0" err="1" smtClean="0">
                <a:latin typeface="Calibri" pitchFamily="34" charset="0"/>
              </a:rPr>
              <a:t>ancu</a:t>
            </a:r>
            <a:r>
              <a:rPr lang="it-IT" sz="2000" i="1" dirty="0" smtClean="0">
                <a:latin typeface="Calibri" pitchFamily="34" charset="0"/>
              </a:rPr>
              <a:t> se t’</a:t>
            </a:r>
            <a:r>
              <a:rPr lang="it-IT" sz="2000" i="1" dirty="0" err="1" smtClean="0">
                <a:latin typeface="Calibri" pitchFamily="34" charset="0"/>
              </a:rPr>
              <a:t>ammiesti</a:t>
            </a:r>
            <a:r>
              <a:rPr lang="it-IT" sz="2000" i="1" dirty="0" smtClean="0">
                <a:latin typeface="Calibri" pitchFamily="34" charset="0"/>
              </a:rPr>
              <a:t> </a:t>
            </a:r>
            <a:r>
              <a:rPr lang="it-IT" sz="2000" i="1" dirty="0" err="1" smtClean="0">
                <a:latin typeface="Calibri" pitchFamily="34" charset="0"/>
              </a:rPr>
              <a:t>ccu</a:t>
            </a:r>
            <a:r>
              <a:rPr lang="it-IT" sz="2000" i="1" dirty="0" smtClean="0">
                <a:latin typeface="Calibri" pitchFamily="34" charset="0"/>
              </a:rPr>
              <a:t> ‘</a:t>
            </a:r>
            <a:r>
              <a:rPr lang="it-IT" sz="2000" i="1" dirty="0" err="1" smtClean="0">
                <a:latin typeface="Calibri" pitchFamily="34" charset="0"/>
              </a:rPr>
              <a:t>mpapuri</a:t>
            </a:r>
            <a:r>
              <a:rPr lang="it-IT" sz="2000" i="1" dirty="0" smtClean="0">
                <a:latin typeface="Calibri" pitchFamily="34" charset="0"/>
              </a:rPr>
              <a:t>.</a:t>
            </a:r>
          </a:p>
          <a:p>
            <a:r>
              <a:rPr lang="it-IT" sz="2000" i="1" dirty="0" err="1" smtClean="0">
                <a:latin typeface="Calibri" pitchFamily="34" charset="0"/>
              </a:rPr>
              <a:t>Sulu</a:t>
            </a:r>
            <a:r>
              <a:rPr lang="it-IT" sz="2000" i="1" dirty="0" smtClean="0">
                <a:latin typeface="Calibri" pitchFamily="34" charset="0"/>
              </a:rPr>
              <a:t> a casa t’</a:t>
            </a:r>
            <a:r>
              <a:rPr lang="it-IT" sz="2000" i="1" dirty="0" err="1" smtClean="0">
                <a:latin typeface="Calibri" pitchFamily="34" charset="0"/>
              </a:rPr>
              <a:t>aspiettunu</a:t>
            </a:r>
            <a:r>
              <a:rPr lang="it-IT" sz="2000" i="1" dirty="0" smtClean="0">
                <a:latin typeface="Calibri" pitchFamily="34" charset="0"/>
              </a:rPr>
              <a:t> </a:t>
            </a:r>
            <a:r>
              <a:rPr lang="it-IT" sz="2000" i="1" dirty="0" err="1" smtClean="0">
                <a:latin typeface="Calibri" pitchFamily="34" charset="0"/>
              </a:rPr>
              <a:t>ccu</a:t>
            </a:r>
            <a:r>
              <a:rPr lang="it-IT" sz="2000" i="1" dirty="0" smtClean="0">
                <a:latin typeface="Calibri" pitchFamily="34" charset="0"/>
              </a:rPr>
              <a:t> </a:t>
            </a:r>
            <a:r>
              <a:rPr lang="it-IT" sz="2000" i="1" dirty="0" err="1" smtClean="0">
                <a:latin typeface="Calibri" pitchFamily="34" charset="0"/>
              </a:rPr>
              <a:t>amuri</a:t>
            </a:r>
            <a:r>
              <a:rPr lang="it-IT" sz="2000" i="1" dirty="0" smtClean="0">
                <a:latin typeface="Calibri" pitchFamily="34" charset="0"/>
              </a:rPr>
              <a:t> la </a:t>
            </a:r>
            <a:r>
              <a:rPr lang="it-IT" sz="2000" i="1" dirty="0" err="1" smtClean="0">
                <a:latin typeface="Calibri" pitchFamily="34" charset="0"/>
              </a:rPr>
              <a:t>spranza</a:t>
            </a:r>
            <a:r>
              <a:rPr lang="it-IT" sz="2000" i="1" dirty="0" smtClean="0">
                <a:latin typeface="Calibri" pitchFamily="34" charset="0"/>
              </a:rPr>
              <a:t> </a:t>
            </a:r>
          </a:p>
          <a:p>
            <a:r>
              <a:rPr lang="it-IT" sz="2000" i="1" dirty="0" err="1" smtClean="0">
                <a:latin typeface="Calibri" pitchFamily="34" charset="0"/>
              </a:rPr>
              <a:t>ri</a:t>
            </a:r>
            <a:r>
              <a:rPr lang="it-IT" sz="2000" i="1" dirty="0" smtClean="0">
                <a:latin typeface="Calibri" pitchFamily="34" charset="0"/>
              </a:rPr>
              <a:t> </a:t>
            </a:r>
            <a:r>
              <a:rPr lang="it-IT" sz="2000" i="1" dirty="0" err="1" smtClean="0">
                <a:latin typeface="Calibri" pitchFamily="34" charset="0"/>
              </a:rPr>
              <a:t>virri</a:t>
            </a:r>
            <a:r>
              <a:rPr lang="it-IT" sz="2000" i="1" dirty="0" smtClean="0">
                <a:latin typeface="Calibri" pitchFamily="34" charset="0"/>
              </a:rPr>
              <a:t> </a:t>
            </a:r>
            <a:r>
              <a:rPr lang="it-IT" sz="2000" i="1" dirty="0" err="1" smtClean="0">
                <a:latin typeface="Calibri" pitchFamily="34" charset="0"/>
              </a:rPr>
              <a:t>cina</a:t>
            </a:r>
            <a:r>
              <a:rPr lang="it-IT" sz="2000" i="1" dirty="0" smtClean="0">
                <a:latin typeface="Calibri" pitchFamily="34" charset="0"/>
              </a:rPr>
              <a:t> (china) </a:t>
            </a:r>
            <a:r>
              <a:rPr lang="it-IT" sz="2000" i="1" dirty="0" err="1" smtClean="0">
                <a:latin typeface="Calibri" pitchFamily="34" charset="0"/>
              </a:rPr>
              <a:t>ri</a:t>
            </a:r>
            <a:r>
              <a:rPr lang="it-IT" sz="2000" i="1" dirty="0" smtClean="0">
                <a:latin typeface="Calibri" pitchFamily="34" charset="0"/>
              </a:rPr>
              <a:t> pisci la to’ piccola paranza.</a:t>
            </a:r>
          </a:p>
          <a:p>
            <a:r>
              <a:rPr lang="it-IT" sz="2000" i="1" dirty="0" err="1">
                <a:latin typeface="Calibri" pitchFamily="34" charset="0"/>
              </a:rPr>
              <a:t>c</a:t>
            </a:r>
            <a:r>
              <a:rPr lang="it-IT" sz="2000" i="1" dirty="0" err="1" smtClean="0">
                <a:latin typeface="Calibri" pitchFamily="34" charset="0"/>
              </a:rPr>
              <a:t>hista</a:t>
            </a:r>
            <a:r>
              <a:rPr lang="it-IT" sz="2000" i="1" dirty="0" smtClean="0">
                <a:latin typeface="Calibri" pitchFamily="34" charset="0"/>
              </a:rPr>
              <a:t> </a:t>
            </a:r>
            <a:r>
              <a:rPr lang="it-IT" sz="2000" i="1" dirty="0" err="1" smtClean="0">
                <a:latin typeface="Calibri" pitchFamily="34" charset="0"/>
              </a:rPr>
              <a:t>ri</a:t>
            </a:r>
            <a:r>
              <a:rPr lang="it-IT" sz="2000" i="1" dirty="0" smtClean="0">
                <a:latin typeface="Calibri" pitchFamily="34" charset="0"/>
              </a:rPr>
              <a:t> </a:t>
            </a:r>
            <a:r>
              <a:rPr lang="it-IT" sz="2000" i="1" dirty="0" err="1" smtClean="0">
                <a:latin typeface="Calibri" pitchFamily="34" charset="0"/>
              </a:rPr>
              <a:t>lu</a:t>
            </a:r>
            <a:r>
              <a:rPr lang="it-IT" sz="2000" i="1" dirty="0" smtClean="0">
                <a:latin typeface="Calibri" pitchFamily="34" charset="0"/>
              </a:rPr>
              <a:t> </a:t>
            </a:r>
            <a:r>
              <a:rPr lang="it-IT" sz="2000" i="1" dirty="0" err="1" smtClean="0">
                <a:latin typeface="Calibri" pitchFamily="34" charset="0"/>
              </a:rPr>
              <a:t>piscaturi</a:t>
            </a:r>
            <a:r>
              <a:rPr lang="it-IT" sz="2000" i="1" dirty="0" smtClean="0">
                <a:latin typeface="Calibri" pitchFamily="34" charset="0"/>
              </a:rPr>
              <a:t> è ‘</a:t>
            </a:r>
            <a:r>
              <a:rPr lang="it-IT" sz="2000" i="1" dirty="0" err="1" smtClean="0">
                <a:latin typeface="Calibri" pitchFamily="34" charset="0"/>
              </a:rPr>
              <a:t>na</a:t>
            </a:r>
            <a:r>
              <a:rPr lang="it-IT" sz="2000" i="1" dirty="0" smtClean="0">
                <a:latin typeface="Calibri" pitchFamily="34" charset="0"/>
              </a:rPr>
              <a:t> storia vera</a:t>
            </a:r>
          </a:p>
          <a:p>
            <a:r>
              <a:rPr lang="it-IT" sz="2000" i="1" dirty="0" err="1">
                <a:latin typeface="Calibri" pitchFamily="34" charset="0"/>
              </a:rPr>
              <a:t>c</a:t>
            </a:r>
            <a:r>
              <a:rPr lang="it-IT" sz="2000" i="1" dirty="0" err="1" smtClean="0">
                <a:latin typeface="Calibri" pitchFamily="34" charset="0"/>
              </a:rPr>
              <a:t>a</a:t>
            </a:r>
            <a:r>
              <a:rPr lang="it-IT" sz="2000" i="1" dirty="0" smtClean="0">
                <a:latin typeface="Calibri" pitchFamily="34" charset="0"/>
              </a:rPr>
              <a:t> notti </a:t>
            </a:r>
            <a:r>
              <a:rPr lang="it-IT" sz="2000" i="1" dirty="0" err="1" smtClean="0">
                <a:latin typeface="Calibri" pitchFamily="34" charset="0"/>
              </a:rPr>
              <a:t>iuornu</a:t>
            </a:r>
            <a:r>
              <a:rPr lang="it-IT" sz="2000" i="1" dirty="0" smtClean="0">
                <a:latin typeface="Calibri" pitchFamily="34" charset="0"/>
              </a:rPr>
              <a:t> ‘</a:t>
            </a:r>
            <a:r>
              <a:rPr lang="it-IT" sz="2000" i="1" dirty="0" err="1" smtClean="0">
                <a:latin typeface="Calibri" pitchFamily="34" charset="0"/>
              </a:rPr>
              <a:t>nta</a:t>
            </a:r>
            <a:r>
              <a:rPr lang="it-IT" sz="2000" i="1" dirty="0" smtClean="0">
                <a:latin typeface="Calibri" pitchFamily="34" charset="0"/>
              </a:rPr>
              <a:t> </a:t>
            </a:r>
            <a:r>
              <a:rPr lang="it-IT" sz="2000" i="1" dirty="0" err="1" smtClean="0">
                <a:latin typeface="Calibri" pitchFamily="34" charset="0"/>
              </a:rPr>
              <a:t>lu</a:t>
            </a:r>
            <a:r>
              <a:rPr lang="it-IT" sz="2000" i="1" dirty="0" smtClean="0">
                <a:latin typeface="Calibri" pitchFamily="34" charset="0"/>
              </a:rPr>
              <a:t> mari spera.</a:t>
            </a:r>
          </a:p>
          <a:p>
            <a:endParaRPr lang="it-IT" dirty="0"/>
          </a:p>
        </p:txBody>
      </p:sp>
    </p:spTree>
    <p:extLst>
      <p:ext uri="{BB962C8B-B14F-4D97-AF65-F5344CB8AC3E}">
        <p14:creationId xmlns:p14="http://schemas.microsoft.com/office/powerpoint/2010/main" xmlns="" val="2522891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961077" y="914400"/>
            <a:ext cx="8689976" cy="1894701"/>
          </a:xfrm>
        </p:spPr>
        <p:txBody>
          <a:bodyPr>
            <a:normAutofit fontScale="90000"/>
          </a:bodyPr>
          <a:lstStyle/>
          <a:p>
            <a:r>
              <a:rPr lang="it-IT"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Progetto Lingue, culture, </a:t>
            </a:r>
            <a:r>
              <a:rPr lang="it-IT" b="1" dirty="0" err="1"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identita’</a:t>
            </a:r>
            <a:r>
              <a:rPr lang="it-IT"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in  Sicilia - </a:t>
            </a:r>
            <a:r>
              <a:rPr lang="it-IT" sz="4400" b="1" dirty="0" err="1"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Erasmus</a:t>
            </a:r>
            <a:r>
              <a:rPr lang="it-IT" sz="4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a:t>
            </a:r>
            <a:r>
              <a:rPr lang="it-IT" b="1"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a:r>
            <a:br>
              <a:rPr lang="it-IT" b="1"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br>
            <a:r>
              <a:rPr lang="it-IT" sz="4400" b="1"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2016 -</a:t>
            </a:r>
            <a:r>
              <a:rPr lang="it-IT" sz="4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17</a:t>
            </a:r>
            <a:endParaRPr lang="it-IT" sz="4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Sottotitolo 2"/>
          <p:cNvSpPr>
            <a:spLocks noGrp="1"/>
          </p:cNvSpPr>
          <p:nvPr>
            <p:ph type="subTitle" idx="1"/>
          </p:nvPr>
        </p:nvSpPr>
        <p:spPr>
          <a:xfrm>
            <a:off x="1800440" y="2854410"/>
            <a:ext cx="8689976" cy="3583459"/>
          </a:xfrm>
        </p:spPr>
        <p:txBody>
          <a:bodyPr>
            <a:normAutofit fontScale="25000" lnSpcReduction="20000"/>
          </a:bodyPr>
          <a:lstStyle/>
          <a:p>
            <a:r>
              <a:rPr lang="it-IT" sz="8000" dirty="0" smtClean="0">
                <a:solidFill>
                  <a:srgbClr val="0070C0"/>
                </a:solidFill>
              </a:rPr>
              <a:t>Realizzato da</a:t>
            </a:r>
          </a:p>
          <a:p>
            <a:r>
              <a:rPr lang="it-IT" sz="7200" dirty="0" smtClean="0">
                <a:solidFill>
                  <a:schemeClr val="accent1">
                    <a:lumMod val="75000"/>
                  </a:schemeClr>
                </a:solidFill>
              </a:rPr>
              <a:t>Barrale </a:t>
            </a:r>
            <a:r>
              <a:rPr lang="it-IT" sz="7200" dirty="0" err="1" smtClean="0">
                <a:solidFill>
                  <a:schemeClr val="accent1">
                    <a:lumMod val="75000"/>
                  </a:schemeClr>
                </a:solidFill>
              </a:rPr>
              <a:t>miriana</a:t>
            </a:r>
            <a:endParaRPr lang="it-IT" sz="7200" dirty="0" smtClean="0">
              <a:solidFill>
                <a:schemeClr val="accent1">
                  <a:lumMod val="75000"/>
                </a:schemeClr>
              </a:solidFill>
            </a:endParaRPr>
          </a:p>
          <a:p>
            <a:r>
              <a:rPr lang="it-IT" sz="7200" dirty="0" err="1" smtClean="0">
                <a:solidFill>
                  <a:schemeClr val="accent1">
                    <a:lumMod val="75000"/>
                  </a:schemeClr>
                </a:solidFill>
              </a:rPr>
              <a:t>Chiavello</a:t>
            </a:r>
            <a:r>
              <a:rPr lang="it-IT" sz="7200" dirty="0" smtClean="0">
                <a:solidFill>
                  <a:schemeClr val="accent1">
                    <a:lumMod val="75000"/>
                  </a:schemeClr>
                </a:solidFill>
              </a:rPr>
              <a:t> </a:t>
            </a:r>
            <a:r>
              <a:rPr lang="it-IT" sz="7200" dirty="0" err="1" smtClean="0">
                <a:solidFill>
                  <a:schemeClr val="accent1">
                    <a:lumMod val="75000"/>
                  </a:schemeClr>
                </a:solidFill>
              </a:rPr>
              <a:t>simona</a:t>
            </a:r>
            <a:endParaRPr lang="it-IT" sz="7200" dirty="0" smtClean="0">
              <a:solidFill>
                <a:schemeClr val="accent1">
                  <a:lumMod val="75000"/>
                </a:schemeClr>
              </a:solidFill>
            </a:endParaRPr>
          </a:p>
          <a:p>
            <a:r>
              <a:rPr lang="it-IT" sz="7200" dirty="0" smtClean="0">
                <a:solidFill>
                  <a:schemeClr val="accent1">
                    <a:lumMod val="75000"/>
                  </a:schemeClr>
                </a:solidFill>
              </a:rPr>
              <a:t>Lombardo </a:t>
            </a:r>
            <a:r>
              <a:rPr lang="it-IT" sz="7200" dirty="0" err="1" smtClean="0">
                <a:solidFill>
                  <a:schemeClr val="accent1">
                    <a:lumMod val="75000"/>
                  </a:schemeClr>
                </a:solidFill>
              </a:rPr>
              <a:t>angela</a:t>
            </a:r>
            <a:endParaRPr lang="it-IT" sz="7200" dirty="0" smtClean="0">
              <a:solidFill>
                <a:schemeClr val="accent1">
                  <a:lumMod val="75000"/>
                </a:schemeClr>
              </a:solidFill>
            </a:endParaRPr>
          </a:p>
          <a:p>
            <a:r>
              <a:rPr lang="it-IT" sz="7200" dirty="0" err="1" smtClean="0">
                <a:solidFill>
                  <a:schemeClr val="accent1">
                    <a:lumMod val="75000"/>
                  </a:schemeClr>
                </a:solidFill>
              </a:rPr>
              <a:t>Marrocco</a:t>
            </a:r>
            <a:r>
              <a:rPr lang="it-IT" sz="7200" dirty="0" smtClean="0">
                <a:solidFill>
                  <a:schemeClr val="accent1">
                    <a:lumMod val="75000"/>
                  </a:schemeClr>
                </a:solidFill>
              </a:rPr>
              <a:t> </a:t>
            </a:r>
            <a:r>
              <a:rPr lang="it-IT" sz="7200" dirty="0" err="1" smtClean="0">
                <a:solidFill>
                  <a:schemeClr val="accent1">
                    <a:lumMod val="75000"/>
                  </a:schemeClr>
                </a:solidFill>
              </a:rPr>
              <a:t>lucia</a:t>
            </a:r>
            <a:endParaRPr lang="it-IT" sz="7200" dirty="0" smtClean="0">
              <a:solidFill>
                <a:schemeClr val="accent1">
                  <a:lumMod val="75000"/>
                </a:schemeClr>
              </a:solidFill>
            </a:endParaRPr>
          </a:p>
          <a:p>
            <a:r>
              <a:rPr lang="it-IT" sz="7200" dirty="0" err="1" smtClean="0">
                <a:solidFill>
                  <a:schemeClr val="accent1">
                    <a:lumMod val="75000"/>
                  </a:schemeClr>
                </a:solidFill>
              </a:rPr>
              <a:t>Munacò</a:t>
            </a:r>
            <a:r>
              <a:rPr lang="it-IT" sz="7200" dirty="0" smtClean="0">
                <a:solidFill>
                  <a:schemeClr val="accent1">
                    <a:lumMod val="75000"/>
                  </a:schemeClr>
                </a:solidFill>
              </a:rPr>
              <a:t> </a:t>
            </a:r>
            <a:r>
              <a:rPr lang="it-IT" sz="7200" dirty="0" err="1" smtClean="0">
                <a:solidFill>
                  <a:schemeClr val="accent1">
                    <a:lumMod val="75000"/>
                  </a:schemeClr>
                </a:solidFill>
              </a:rPr>
              <a:t>maria</a:t>
            </a:r>
            <a:r>
              <a:rPr lang="it-IT" sz="7200" dirty="0" smtClean="0">
                <a:solidFill>
                  <a:schemeClr val="accent1">
                    <a:lumMod val="75000"/>
                  </a:schemeClr>
                </a:solidFill>
              </a:rPr>
              <a:t> </a:t>
            </a:r>
            <a:r>
              <a:rPr lang="it-IT" sz="7200" dirty="0" err="1" smtClean="0">
                <a:solidFill>
                  <a:schemeClr val="accent1">
                    <a:lumMod val="75000"/>
                  </a:schemeClr>
                </a:solidFill>
              </a:rPr>
              <a:t>sarah</a:t>
            </a:r>
            <a:endParaRPr lang="it-IT" sz="7200" dirty="0" smtClean="0">
              <a:solidFill>
                <a:schemeClr val="accent1">
                  <a:lumMod val="75000"/>
                </a:schemeClr>
              </a:solidFill>
            </a:endParaRPr>
          </a:p>
          <a:p>
            <a:r>
              <a:rPr lang="it-IT" sz="7200" dirty="0" smtClean="0">
                <a:solidFill>
                  <a:schemeClr val="accent1">
                    <a:lumMod val="75000"/>
                  </a:schemeClr>
                </a:solidFill>
              </a:rPr>
              <a:t>Navarra chiara</a:t>
            </a:r>
          </a:p>
          <a:p>
            <a:r>
              <a:rPr lang="it-IT" sz="7200" dirty="0" err="1" smtClean="0">
                <a:solidFill>
                  <a:schemeClr val="accent1">
                    <a:lumMod val="75000"/>
                  </a:schemeClr>
                </a:solidFill>
              </a:rPr>
              <a:t>Pullarà</a:t>
            </a:r>
            <a:r>
              <a:rPr lang="it-IT" sz="7200" dirty="0" smtClean="0">
                <a:solidFill>
                  <a:schemeClr val="accent1">
                    <a:lumMod val="75000"/>
                  </a:schemeClr>
                </a:solidFill>
              </a:rPr>
              <a:t> </a:t>
            </a:r>
            <a:r>
              <a:rPr lang="it-IT" sz="7200" dirty="0" err="1" smtClean="0">
                <a:solidFill>
                  <a:schemeClr val="accent1">
                    <a:lumMod val="75000"/>
                  </a:schemeClr>
                </a:solidFill>
              </a:rPr>
              <a:t>maria</a:t>
            </a:r>
            <a:endParaRPr lang="it-IT" sz="7200" dirty="0" smtClean="0">
              <a:solidFill>
                <a:schemeClr val="accent1">
                  <a:lumMod val="75000"/>
                </a:schemeClr>
              </a:solidFill>
            </a:endParaRPr>
          </a:p>
          <a:p>
            <a:r>
              <a:rPr lang="it-IT" sz="7200" dirty="0" smtClean="0">
                <a:solidFill>
                  <a:schemeClr val="accent1">
                    <a:lumMod val="75000"/>
                  </a:schemeClr>
                </a:solidFill>
              </a:rPr>
              <a:t>Ribuffo </a:t>
            </a:r>
            <a:r>
              <a:rPr lang="it-IT" sz="7200" dirty="0" err="1" smtClean="0">
                <a:solidFill>
                  <a:schemeClr val="accent1">
                    <a:lumMod val="75000"/>
                  </a:schemeClr>
                </a:solidFill>
              </a:rPr>
              <a:t>federica</a:t>
            </a:r>
            <a:endParaRPr lang="it-IT" sz="7200" dirty="0" smtClean="0">
              <a:solidFill>
                <a:schemeClr val="accent1">
                  <a:lumMod val="75000"/>
                </a:schemeClr>
              </a:solidFill>
            </a:endParaRPr>
          </a:p>
          <a:p>
            <a:endParaRPr lang="it-IT" dirty="0">
              <a:solidFill>
                <a:schemeClr val="accent1">
                  <a:lumMod val="75000"/>
                </a:schemeClr>
              </a:solidFill>
            </a:endParaRPr>
          </a:p>
        </p:txBody>
      </p:sp>
    </p:spTree>
    <p:extLst>
      <p:ext uri="{BB962C8B-B14F-4D97-AF65-F5344CB8AC3E}">
        <p14:creationId xmlns:p14="http://schemas.microsoft.com/office/powerpoint/2010/main" xmlns="" val="4014331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TM04033925[[fn=Goccia]]</Template>
  <TotalTime>225</TotalTime>
  <Words>1344</Words>
  <Application>Microsoft Office PowerPoint</Application>
  <PresentationFormat>Personalizzato</PresentationFormat>
  <Paragraphs>156</Paragraphs>
  <Slides>9</Slides>
  <Notes>0</Notes>
  <HiddenSlides>0</HiddenSlides>
  <MMClips>1</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Goccia</vt:lpstr>
      <vt:lpstr>I fenomeni atmosferici IN Sicilia  Scongiuri contro il maltempo IV C</vt:lpstr>
      <vt:lpstr>La Sicilia e le sue tradizioni</vt:lpstr>
      <vt:lpstr>Scongiura contro la tromba marina</vt:lpstr>
      <vt:lpstr>Scongiuri contro il maltempo</vt:lpstr>
      <vt:lpstr>Diapositiva 5</vt:lpstr>
      <vt:lpstr>Proverbi</vt:lpstr>
      <vt:lpstr>Diapositiva 7</vt:lpstr>
      <vt:lpstr>Diapositiva 8</vt:lpstr>
      <vt:lpstr>Progetto Lingue, culture, identita’ in  Sicilia - Erasmus + 2016 -17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metereologia</dc:title>
  <dc:creator>luciamarrocco99@gmail.com</dc:creator>
  <cp:lastModifiedBy>Utente</cp:lastModifiedBy>
  <cp:revision>35</cp:revision>
  <dcterms:created xsi:type="dcterms:W3CDTF">2017-01-13T16:37:20Z</dcterms:created>
  <dcterms:modified xsi:type="dcterms:W3CDTF">2017-02-21T19:27:31Z</dcterms:modified>
</cp:coreProperties>
</file>