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4" r:id="rId2"/>
    <p:sldId id="257" r:id="rId3"/>
    <p:sldId id="258" r:id="rId4"/>
    <p:sldId id="259" r:id="rId5"/>
    <p:sldId id="260" r:id="rId6"/>
    <p:sldId id="261" r:id="rId7"/>
    <p:sldId id="262" r:id="rId8"/>
    <p:sldId id="263" r:id="rId9"/>
    <p:sldId id="256"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6812" autoAdjust="0"/>
  </p:normalViewPr>
  <p:slideViewPr>
    <p:cSldViewPr snapToGrid="0">
      <p:cViewPr>
        <p:scale>
          <a:sx n="77" d="100"/>
          <a:sy n="77" d="100"/>
        </p:scale>
        <p:origin x="-132" y="-372"/>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it-IT" smtClean="0"/>
              <a:t>Fare clic per modificare lo stile del titolo</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2/21/2017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pPr/>
              <a:t>2/21/2017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pPr/>
              <a:t>2/21/2017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it-IT" smtClean="0"/>
              <a:t>Fare clic per modificare lo stile del titolo</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pPr/>
              <a:t>2/21/2017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‹N›</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pPr/>
              <a:t>2/21/2017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it-IT" smtClean="0"/>
              <a:t>Fare clic per modificare lo stile del titolo</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3" name="Date Placeholder 2"/>
          <p:cNvSpPr>
            <a:spLocks noGrp="1"/>
          </p:cNvSpPr>
          <p:nvPr>
            <p:ph type="dt" sz="half" idx="10"/>
          </p:nvPr>
        </p:nvSpPr>
        <p:spPr/>
        <p:txBody>
          <a:bodyPr/>
          <a:lstStyle/>
          <a:p>
            <a:fld id="{48A87A34-81AB-432B-8DAE-1953F412C126}" type="datetimeFigureOut">
              <a:rPr lang="en-US" dirty="0"/>
              <a:pPr/>
              <a:t>2/21/2017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it-IT" smtClean="0"/>
              <a:t>Fare clic per modificare lo stile del titolo</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Modifica gli stili del testo dello schema</a:t>
            </a:r>
          </a:p>
        </p:txBody>
      </p:sp>
      <p:sp>
        <p:nvSpPr>
          <p:cNvPr id="3" name="Date Placeholder 2"/>
          <p:cNvSpPr>
            <a:spLocks noGrp="1"/>
          </p:cNvSpPr>
          <p:nvPr>
            <p:ph type="dt" sz="half" idx="10"/>
          </p:nvPr>
        </p:nvSpPr>
        <p:spPr/>
        <p:txBody>
          <a:bodyPr/>
          <a:lstStyle/>
          <a:p>
            <a:fld id="{48A87A34-81AB-432B-8DAE-1953F412C126}" type="datetimeFigureOut">
              <a:rPr lang="en-US" dirty="0"/>
              <a:pPr/>
              <a:t>2/21/2017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2/21/2017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it-IT" smtClean="0"/>
              <a:t>Fare clic per modificare lo stile del titolo</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2/21/2017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2/21/2017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Date Placeholder 3"/>
          <p:cNvSpPr>
            <a:spLocks noGrp="1"/>
          </p:cNvSpPr>
          <p:nvPr>
            <p:ph type="dt" sz="half" idx="10"/>
          </p:nvPr>
        </p:nvSpPr>
        <p:spPr/>
        <p:txBody>
          <a:bodyPr/>
          <a:lstStyle/>
          <a:p>
            <a:fld id="{48A87A34-81AB-432B-8DAE-1953F412C126}" type="datetimeFigureOut">
              <a:rPr lang="en-US" dirty="0"/>
              <a:pPr/>
              <a:t>2/21/2017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it-IT" smtClean="0"/>
              <a:t>Fare clic per modificare lo stile del titolo</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pPr/>
              <a:t>2/21/2017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12" name="Content Placeholder 3"/>
          <p:cNvSpPr>
            <a:spLocks noGrp="1"/>
          </p:cNvSpPr>
          <p:nvPr>
            <p:ph sz="quarter" idx="13"/>
          </p:nvPr>
        </p:nvSpPr>
        <p:spPr>
          <a:xfrm>
            <a:off x="913774" y="3051012"/>
            <a:ext cx="5106027" cy="2740187"/>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13" name="Content Placeholder 5"/>
          <p:cNvSpPr>
            <a:spLocks noGrp="1"/>
          </p:cNvSpPr>
          <p:nvPr>
            <p:ph sz="quarter" idx="14"/>
          </p:nvPr>
        </p:nvSpPr>
        <p:spPr>
          <a:xfrm>
            <a:off x="6172200" y="3051012"/>
            <a:ext cx="5105401" cy="2740187"/>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pPr/>
              <a:t>2/21/2017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pPr/>
              <a:t>2/21/2017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pPr/>
              <a:t>2/21/2017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it-IT" smtClean="0"/>
              <a:t>Fare clic per modificare lo stile del titolo</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pPr/>
              <a:t>2/21/2017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Date Placeholder 4"/>
          <p:cNvSpPr>
            <a:spLocks noGrp="1"/>
          </p:cNvSpPr>
          <p:nvPr>
            <p:ph type="dt" sz="half" idx="10"/>
          </p:nvPr>
        </p:nvSpPr>
        <p:spPr/>
        <p:txBody>
          <a:bodyPr/>
          <a:lstStyle/>
          <a:p>
            <a:fld id="{48A87A34-81AB-432B-8DAE-1953F412C126}" type="datetimeFigureOut">
              <a:rPr lang="en-US" dirty="0"/>
              <a:pPr/>
              <a:t>2/21/2017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xmlns=""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xmlns="">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2/21/2017</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audio" Target="file:///C:\Users\Utente\Desktop\Open%20Day%202017\Ppt%20IV%20C\IV%20C%20Navarra%20ecc\AUD-20170116-WA0002.aac"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egnaposto contenuto 3" descr="http://www.meteoweb.eu/wp-content/uploads/2012/05/Sicilia1.jpg"/>
          <p:cNvPicPr>
            <a:picLocks noGrp="1"/>
          </p:cNvPicPr>
          <p:nvPr>
            <p:ph sz="quarter" idx="13"/>
          </p:nvPr>
        </p:nvPicPr>
        <p:blipFill>
          <a:blip r:embed="rId2" cstate="print"/>
          <a:srcRect/>
          <a:stretch>
            <a:fillRect/>
          </a:stretch>
        </p:blipFill>
        <p:spPr bwMode="auto">
          <a:xfrm>
            <a:off x="1087395" y="630195"/>
            <a:ext cx="9811264" cy="5449329"/>
          </a:xfrm>
          <a:prstGeom prst="rect">
            <a:avLst/>
          </a:prstGeom>
          <a:ln>
            <a:noFill/>
          </a:ln>
          <a:effectLst>
            <a:softEdge rad="112500"/>
          </a:effectLst>
        </p:spPr>
      </p:pic>
      <p:sp>
        <p:nvSpPr>
          <p:cNvPr id="2" name="Titolo 1"/>
          <p:cNvSpPr>
            <a:spLocks noGrp="1"/>
          </p:cNvSpPr>
          <p:nvPr>
            <p:ph type="title"/>
          </p:nvPr>
        </p:nvSpPr>
        <p:spPr>
          <a:xfrm>
            <a:off x="1804086" y="1594701"/>
            <a:ext cx="8612660" cy="1596177"/>
          </a:xfrm>
        </p:spPr>
        <p:txBody>
          <a:bodyPr>
            <a:normAutofit/>
          </a:bodyPr>
          <a:lstStyle/>
          <a:p>
            <a:r>
              <a:rPr lang="it-IT" b="1" dirty="0" smtClean="0">
                <a:ln w="12700">
                  <a:solidFill>
                    <a:schemeClr val="tx2">
                      <a:satMod val="155000"/>
                    </a:schemeClr>
                  </a:solidFill>
                  <a:prstDash val="solid"/>
                </a:ln>
                <a:solidFill>
                  <a:schemeClr val="tx2">
                    <a:lumMod val="60000"/>
                    <a:lumOff val="40000"/>
                  </a:schemeClr>
                </a:solidFill>
                <a:effectLst>
                  <a:outerShdw blurRad="41275" dist="20320" dir="1800000" algn="tl" rotWithShape="0">
                    <a:srgbClr val="000000">
                      <a:alpha val="40000"/>
                    </a:srgbClr>
                  </a:outerShdw>
                </a:effectLst>
              </a:rPr>
              <a:t>I fenomeni atmosferici IN Sicilia </a:t>
            </a:r>
            <a:r>
              <a:rPr lang="it-IT" b="1" dirty="0" smtClean="0">
                <a:ln w="12700">
                  <a:solidFill>
                    <a:schemeClr val="tx2">
                      <a:satMod val="155000"/>
                    </a:schemeClr>
                  </a:solidFill>
                  <a:prstDash val="solid"/>
                </a:ln>
                <a:solidFill>
                  <a:schemeClr val="tx2"/>
                </a:solidFill>
                <a:effectLst>
                  <a:outerShdw blurRad="41275" dist="20320" dir="1800000" algn="tl" rotWithShape="0">
                    <a:srgbClr val="000000">
                      <a:alpha val="40000"/>
                    </a:srgbClr>
                  </a:outerShdw>
                </a:effectLst>
              </a:rPr>
              <a:t/>
            </a:r>
            <a:br>
              <a:rPr lang="it-IT" b="1" dirty="0" smtClean="0">
                <a:ln w="12700">
                  <a:solidFill>
                    <a:schemeClr val="tx2">
                      <a:satMod val="155000"/>
                    </a:schemeClr>
                  </a:solidFill>
                  <a:prstDash val="solid"/>
                </a:ln>
                <a:solidFill>
                  <a:schemeClr val="tx2"/>
                </a:solidFill>
                <a:effectLst>
                  <a:outerShdw blurRad="41275" dist="20320" dir="1800000" algn="tl" rotWithShape="0">
                    <a:srgbClr val="000000">
                      <a:alpha val="40000"/>
                    </a:srgbClr>
                  </a:outerShdw>
                </a:effectLst>
              </a:rPr>
            </a:br>
            <a:r>
              <a:rPr lang="it-IT" b="1"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Scongiuri contro il maltempo</a:t>
            </a:r>
            <a:br>
              <a:rPr lang="it-IT" b="1"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br>
            <a:r>
              <a:rPr lang="it-IT" b="1" dirty="0" smtClean="0">
                <a:ln w="12700">
                  <a:solidFill>
                    <a:schemeClr val="tx2">
                      <a:satMod val="155000"/>
                    </a:schemeClr>
                  </a:solidFill>
                  <a:prstDash val="solid"/>
                </a:ln>
                <a:solidFill>
                  <a:srgbClr val="C00000"/>
                </a:solidFill>
                <a:effectLst>
                  <a:outerShdw blurRad="41275" dist="20320" dir="1800000" algn="tl" rotWithShape="0">
                    <a:srgbClr val="000000">
                      <a:alpha val="40000"/>
                    </a:srgbClr>
                  </a:outerShdw>
                </a:effectLst>
              </a:rPr>
              <a:t>IV C</a:t>
            </a:r>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76" y="618517"/>
            <a:ext cx="8282476" cy="687769"/>
          </a:xfrm>
        </p:spPr>
        <p:txBody>
          <a:bodyPr/>
          <a:lstStyle/>
          <a:p>
            <a:r>
              <a:rPr lang="it-IT" dirty="0" smtClean="0"/>
              <a:t>La Sicilia e le sue tradizioni</a:t>
            </a:r>
            <a:endParaRPr lang="it-IT" dirty="0"/>
          </a:p>
        </p:txBody>
      </p:sp>
      <p:sp>
        <p:nvSpPr>
          <p:cNvPr id="3" name="Segnaposto contenuto 2"/>
          <p:cNvSpPr>
            <a:spLocks noGrp="1"/>
          </p:cNvSpPr>
          <p:nvPr>
            <p:ph sz="quarter" idx="13"/>
          </p:nvPr>
        </p:nvSpPr>
        <p:spPr>
          <a:xfrm>
            <a:off x="913775" y="1306286"/>
            <a:ext cx="10209337" cy="5056936"/>
          </a:xfrm>
        </p:spPr>
        <p:txBody>
          <a:bodyPr>
            <a:noAutofit/>
          </a:bodyPr>
          <a:lstStyle/>
          <a:p>
            <a:pPr marL="0" indent="0">
              <a:buNone/>
            </a:pPr>
            <a:r>
              <a:rPr lang="it-IT" sz="1800" cap="none" dirty="0">
                <a:latin typeface="Calibri" panose="020F0502020204030204" pitchFamily="34" charset="0"/>
                <a:ea typeface="Calibri" panose="020F0502020204030204" pitchFamily="34" charset="0"/>
                <a:cs typeface="Times New Roman" panose="02020603050405020304" pitchFamily="18" charset="0"/>
              </a:rPr>
              <a:t>Le leggende, i riti e le credenze sul mare raccontate dall’esperienza di navigazione dei vecchi pescatori e dei </a:t>
            </a:r>
            <a:r>
              <a:rPr lang="it-IT" sz="1800" cap="none" dirty="0" smtClean="0">
                <a:latin typeface="Calibri" panose="020F0502020204030204" pitchFamily="34" charset="0"/>
                <a:ea typeface="Calibri" panose="020F0502020204030204" pitchFamily="34" charset="0"/>
                <a:cs typeface="Times New Roman" panose="02020603050405020304" pitchFamily="18" charset="0"/>
              </a:rPr>
              <a:t>marinai </a:t>
            </a:r>
            <a:r>
              <a:rPr lang="it-IT" sz="1800" cap="none" dirty="0">
                <a:latin typeface="Calibri" panose="020F0502020204030204" pitchFamily="34" charset="0"/>
                <a:ea typeface="Calibri" panose="020F0502020204030204" pitchFamily="34" charset="0"/>
                <a:cs typeface="Times New Roman" panose="02020603050405020304" pitchFamily="18" charset="0"/>
              </a:rPr>
              <a:t>appaiono spesso alla considerazione di chi ne viene a conoscenza come un sapere arcaico ed ermetico, costituito essenzialmente da un insieme di racconti fantasiosi che sembrano non avere un contatto con la realtà. Questo complesso di saperi, che ha radici profonde e lontane nel tempo, rappresenta effettivamente un patrimonio quasi esclusivo della gente di mare, che nella propria esperienza di vita e nel proprio rapporto con il mare ha elaborato una chiave di lettura pseudomagica a tutta una serie di fenomeni naturali, vissuti come qualcosa che ha segnato la vita e che continua a segnare il destino di chi va per mare. L’insieme delle credenze, dei riti e degli scongiuri di tali funesti eventi, vissuti in fondo come qualcosa di “familiare”, viene tramandando dai marinai e dai naviganti quasi in segreto, di generazione in generazione. In questo senso, le leggende narrate della gente di mare assumono spesso, nell’interpretazione fenomenologica degli eventi che in sé vogliono spiegare e comprendere, un significato di pura credenza popolare ed una dimensione apotropaica volta a scongiurare ed esorcizzare religiosamente la </a:t>
            </a:r>
            <a:r>
              <a:rPr lang="it-IT" sz="1800" cap="none" dirty="0" smtClean="0">
                <a:latin typeface="Calibri" panose="020F0502020204030204" pitchFamily="34" charset="0"/>
                <a:ea typeface="Calibri" panose="020F0502020204030204" pitchFamily="34" charset="0"/>
                <a:cs typeface="Times New Roman" panose="02020603050405020304" pitchFamily="18" charset="0"/>
              </a:rPr>
              <a:t>malaventura. Molteplici </a:t>
            </a:r>
            <a:r>
              <a:rPr lang="it-IT" sz="1800" cap="none" dirty="0">
                <a:latin typeface="Calibri" panose="020F0502020204030204" pitchFamily="34" charset="0"/>
                <a:ea typeface="Calibri" panose="020F0502020204030204" pitchFamily="34" charset="0"/>
                <a:cs typeface="Times New Roman" panose="02020603050405020304" pitchFamily="18" charset="0"/>
              </a:rPr>
              <a:t>sono le credenze legate alle tempeste e ad altri fenomeni naturali a cui la gente di mare ha dato una propria interpretazione, tra questi le più note e diffuse annoverano le trombe d’aria e gli uragani. A questo riguardo, le credenze popolari vogliono che sia possibile da parte dell’uomo di mare esorcizzare uragani di terra e trombe </a:t>
            </a:r>
            <a:r>
              <a:rPr lang="it-IT" sz="1800" cap="none" dirty="0" smtClean="0">
                <a:latin typeface="Calibri" panose="020F0502020204030204" pitchFamily="34" charset="0"/>
                <a:ea typeface="Calibri" panose="020F0502020204030204" pitchFamily="34" charset="0"/>
                <a:cs typeface="Times New Roman" panose="02020603050405020304" pitchFamily="18" charset="0"/>
              </a:rPr>
              <a:t>marine.</a:t>
            </a:r>
            <a:endParaRPr lang="it-IT" sz="1800" cap="none" dirty="0"/>
          </a:p>
        </p:txBody>
      </p:sp>
    </p:spTree>
    <p:extLst>
      <p:ext uri="{BB962C8B-B14F-4D97-AF65-F5344CB8AC3E}">
        <p14:creationId xmlns:p14="http://schemas.microsoft.com/office/powerpoint/2010/main" xmlns="" val="36231788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76" y="618518"/>
            <a:ext cx="6764680" cy="621560"/>
          </a:xfrm>
        </p:spPr>
        <p:txBody>
          <a:bodyPr/>
          <a:lstStyle/>
          <a:p>
            <a:r>
              <a:rPr lang="it-IT" i="1" cap="none" dirty="0" smtClean="0"/>
              <a:t>Scongiura contro la tromba marina</a:t>
            </a:r>
            <a:endParaRPr lang="it-IT" i="1" cap="none" dirty="0"/>
          </a:p>
        </p:txBody>
      </p:sp>
      <p:sp>
        <p:nvSpPr>
          <p:cNvPr id="3" name="Segnaposto contenuto 2"/>
          <p:cNvSpPr>
            <a:spLocks noGrp="1"/>
          </p:cNvSpPr>
          <p:nvPr>
            <p:ph sz="quarter" idx="13"/>
          </p:nvPr>
        </p:nvSpPr>
        <p:spPr>
          <a:xfrm>
            <a:off x="913775" y="1240077"/>
            <a:ext cx="10334597" cy="5461347"/>
          </a:xfrm>
        </p:spPr>
        <p:txBody>
          <a:bodyPr anchor="ctr">
            <a:noAutofit/>
          </a:bodyPr>
          <a:lstStyle/>
          <a:p>
            <a:pPr marL="0" indent="0">
              <a:lnSpc>
                <a:spcPct val="100000"/>
              </a:lnSpc>
              <a:buNone/>
            </a:pPr>
            <a:r>
              <a:rPr lang="it-IT" cap="none" spc="-100" dirty="0">
                <a:latin typeface="Calibri" panose="020F0502020204030204" pitchFamily="34" charset="0"/>
                <a:ea typeface="Calibri" panose="020F0502020204030204" pitchFamily="34" charset="0"/>
                <a:cs typeface="Times New Roman" panose="02020603050405020304" pitchFamily="18" charset="0"/>
              </a:rPr>
              <a:t>Il Dragone, da cui in siciliano “</a:t>
            </a:r>
            <a:r>
              <a:rPr lang="it-IT" cap="none" spc="-100" dirty="0" err="1">
                <a:latin typeface="Calibri" panose="020F0502020204030204" pitchFamily="34" charset="0"/>
                <a:ea typeface="Calibri" panose="020F0502020204030204" pitchFamily="34" charset="0"/>
                <a:cs typeface="Times New Roman" panose="02020603050405020304" pitchFamily="18" charset="0"/>
              </a:rPr>
              <a:t>draunara</a:t>
            </a:r>
            <a:r>
              <a:rPr lang="it-IT" cap="none" spc="-100" dirty="0">
                <a:latin typeface="Calibri" panose="020F0502020204030204" pitchFamily="34" charset="0"/>
                <a:ea typeface="Calibri" panose="020F0502020204030204" pitchFamily="34" charset="0"/>
                <a:cs typeface="Times New Roman" panose="02020603050405020304" pitchFamily="18" charset="0"/>
              </a:rPr>
              <a:t>”, così viene anche chiamata la tromba marina, viene quasi sempre vista come l’opera maligna di un demone o di una qualche strega. Poiché si credeva, infatti, che le trombe marine fossero di certo opera del diavolo, il comandante della nave, era in uso recitare con un coltellaccio in mano, il cosiddetto “padrenostro verde”, consistente in una sequela di indicibili bestemmie, atte ad ingraziarsi il demone maligno autore della tromba </a:t>
            </a:r>
            <a:r>
              <a:rPr lang="it-IT" cap="none" spc="-100" dirty="0" smtClean="0">
                <a:latin typeface="Calibri" panose="020F0502020204030204" pitchFamily="34" charset="0"/>
                <a:ea typeface="Calibri" panose="020F0502020204030204" pitchFamily="34" charset="0"/>
                <a:cs typeface="Times New Roman" panose="02020603050405020304" pitchFamily="18" charset="0"/>
              </a:rPr>
              <a:t>marina:</a:t>
            </a:r>
          </a:p>
          <a:p>
            <a:pPr marL="0" indent="0">
              <a:lnSpc>
                <a:spcPct val="100000"/>
              </a:lnSpc>
              <a:spcBef>
                <a:spcPts val="0"/>
              </a:spcBef>
              <a:buNone/>
            </a:pPr>
            <a:r>
              <a:rPr lang="it-IT" sz="1800" cap="none" spc="-100" dirty="0" err="1"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Lùniri</a:t>
            </a:r>
            <a:r>
              <a:rPr lang="it-IT" sz="1800" cap="none" spc="-100"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 </a:t>
            </a:r>
            <a:r>
              <a:rPr lang="it-IT" sz="1800" cap="none" spc="-100" dirty="0" err="1"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santu</a:t>
            </a:r>
            <a:r>
              <a:rPr lang="it-IT" sz="1800" cap="none" spc="-100"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 </a:t>
            </a:r>
            <a:r>
              <a:rPr lang="it-IT" sz="1800" cap="none" spc="-100" dirty="0" err="1"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Màrtiri</a:t>
            </a:r>
            <a:r>
              <a:rPr lang="it-IT" sz="1800" cap="none" spc="-100"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 </a:t>
            </a:r>
            <a:r>
              <a:rPr lang="it-IT" sz="1800" cap="none" spc="-100" dirty="0" err="1"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santu</a:t>
            </a:r>
            <a:r>
              <a:rPr lang="it-IT" sz="1800" cap="none" spc="-100"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00000"/>
              </a:lnSpc>
              <a:spcBef>
                <a:spcPts val="0"/>
              </a:spcBef>
              <a:buNone/>
            </a:pPr>
            <a:r>
              <a:rPr lang="it-IT" sz="1800" cap="none" spc="-100"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Mèrcuri </a:t>
            </a:r>
            <a:r>
              <a:rPr lang="it-IT" sz="1800" cap="none" spc="-100" dirty="0" err="1"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santu</a:t>
            </a:r>
            <a:r>
              <a:rPr lang="it-IT" sz="1800" cap="none" spc="-100"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 </a:t>
            </a:r>
            <a:r>
              <a:rPr lang="it-IT" sz="1800" cap="none" spc="-100" dirty="0" err="1"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Iòviri</a:t>
            </a:r>
            <a:r>
              <a:rPr lang="it-IT" sz="1800" cap="none" spc="-100"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 </a:t>
            </a:r>
            <a:r>
              <a:rPr lang="it-IT" sz="1800" cap="none" spc="-100" dirty="0" err="1"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santu</a:t>
            </a:r>
            <a:endParaRPr lang="it-IT" sz="1800" cap="none" spc="-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it-IT" sz="1800" cap="none" spc="-100" dirty="0" err="1"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Vènnari</a:t>
            </a:r>
            <a:r>
              <a:rPr lang="it-IT" sz="1800" cap="none" spc="-100"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 </a:t>
            </a:r>
            <a:r>
              <a:rPr lang="it-IT" sz="1800" cap="none" spc="-100" dirty="0" err="1"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santu</a:t>
            </a:r>
            <a:r>
              <a:rPr lang="it-IT" sz="1800" cap="none" spc="-100"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 </a:t>
            </a:r>
            <a:r>
              <a:rPr lang="it-IT" sz="1800" cap="none" spc="-100" dirty="0" err="1"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Sàbbatu</a:t>
            </a:r>
            <a:r>
              <a:rPr lang="it-IT" sz="1800" cap="none" spc="-100"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 </a:t>
            </a:r>
            <a:r>
              <a:rPr lang="it-IT" sz="1800" cap="none" spc="-100" dirty="0" err="1"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santu</a:t>
            </a:r>
            <a:endParaRPr lang="it-IT" sz="1800" cap="none" spc="-100"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it-IT" sz="1800" cap="none" spc="-100" dirty="0" err="1"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Duminica</a:t>
            </a:r>
            <a:r>
              <a:rPr lang="it-IT" sz="1800" cap="none" spc="-100"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 </a:t>
            </a:r>
            <a:r>
              <a:rPr lang="it-IT" sz="1800" cap="none" spc="-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di </a:t>
            </a:r>
            <a:r>
              <a:rPr lang="it-IT" sz="1800" cap="none" spc="-100"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Pasqua</a:t>
            </a:r>
          </a:p>
          <a:p>
            <a:pPr marL="0" indent="0">
              <a:lnSpc>
                <a:spcPct val="100000"/>
              </a:lnSpc>
              <a:spcBef>
                <a:spcPts val="0"/>
              </a:spcBef>
              <a:buNone/>
            </a:pPr>
            <a:r>
              <a:rPr lang="it-IT" sz="1800" cap="none" spc="-100"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sta </a:t>
            </a:r>
            <a:r>
              <a:rPr lang="it-IT" sz="1800" cap="none" spc="-100" dirty="0" err="1">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cuda</a:t>
            </a:r>
            <a:r>
              <a:rPr lang="it-IT" sz="1800" cap="none" spc="-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 a </a:t>
            </a:r>
            <a:r>
              <a:rPr lang="it-IT" sz="1800" cap="none" spc="-100" dirty="0" err="1"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mmari</a:t>
            </a:r>
            <a:r>
              <a:rPr lang="it-IT" sz="1800" cap="none" spc="-100"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 casca</a:t>
            </a:r>
          </a:p>
          <a:p>
            <a:pPr marL="0" indent="0">
              <a:lnSpc>
                <a:spcPct val="100000"/>
              </a:lnSpc>
              <a:spcBef>
                <a:spcPts val="0"/>
              </a:spcBef>
              <a:buNone/>
            </a:pPr>
            <a:r>
              <a:rPr lang="it-IT" sz="1800" cap="none" spc="-100"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e </a:t>
            </a:r>
            <a:r>
              <a:rPr lang="it-IT" sz="1800" cap="none" spc="-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pi </a:t>
            </a:r>
            <a:r>
              <a:rPr lang="it-IT" sz="1800" cap="none" spc="-100" dirty="0" err="1">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lu</a:t>
            </a:r>
            <a:r>
              <a:rPr lang="it-IT" sz="1800" cap="none" spc="-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 </a:t>
            </a:r>
            <a:r>
              <a:rPr lang="it-IT" sz="1800" cap="none" spc="-100" dirty="0" err="1"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nnomu</a:t>
            </a:r>
            <a:r>
              <a:rPr lang="it-IT" sz="1800" cap="none" spc="-100"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 </a:t>
            </a:r>
            <a:r>
              <a:rPr lang="it-IT" sz="1800" cap="none" spc="-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di </a:t>
            </a:r>
            <a:r>
              <a:rPr lang="it-IT" sz="1800" cap="none" spc="-100"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Maria</a:t>
            </a:r>
          </a:p>
          <a:p>
            <a:pPr marL="0" indent="0">
              <a:lnSpc>
                <a:spcPct val="100000"/>
              </a:lnSpc>
              <a:spcBef>
                <a:spcPts val="0"/>
              </a:spcBef>
              <a:buNone/>
            </a:pPr>
            <a:r>
              <a:rPr lang="it-IT" sz="1800" cap="none" spc="-100"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sta </a:t>
            </a:r>
            <a:r>
              <a:rPr lang="it-IT" sz="1800" cap="none" spc="-100" dirty="0" err="1">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cuda</a:t>
            </a:r>
            <a:r>
              <a:rPr lang="it-IT" sz="1800" cap="none" spc="-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 </a:t>
            </a:r>
            <a:r>
              <a:rPr lang="it-IT" sz="1800" cap="none" spc="-100" dirty="0" err="1">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tagghiata</a:t>
            </a:r>
            <a:r>
              <a:rPr lang="it-IT" sz="1800" cap="none" spc="-1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 sia</a:t>
            </a:r>
            <a:r>
              <a:rPr lang="it-IT" sz="1800" cap="none" spc="-100"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a:t>
            </a:r>
          </a:p>
          <a:p>
            <a:pPr marL="0" indent="0">
              <a:lnSpc>
                <a:spcPct val="100000"/>
              </a:lnSpc>
              <a:buNone/>
            </a:pPr>
            <a:r>
              <a:rPr lang="it-IT" cap="none" spc="-100" dirty="0">
                <a:latin typeface="Calibri" panose="020F0502020204030204" pitchFamily="34" charset="0"/>
                <a:ea typeface="Calibri" panose="020F0502020204030204" pitchFamily="34" charset="0"/>
                <a:cs typeface="Times New Roman" panose="02020603050405020304" pitchFamily="18" charset="0"/>
              </a:rPr>
              <a:t>Pronunciate queste parole il marinaio fa tre tagli orizzontali con la mano, come a voler tagliare la coda della tromba marina, che a questo punto si solleva al cielo e scompare, lasciando il mare tranquillo e senza un alito di vento. </a:t>
            </a:r>
            <a:r>
              <a:rPr lang="it-IT" cap="none" spc="-100" dirty="0" smtClean="0">
                <a:latin typeface="Calibri" panose="020F0502020204030204" pitchFamily="34" charset="0"/>
                <a:ea typeface="Calibri" panose="020F0502020204030204" pitchFamily="34" charset="0"/>
                <a:cs typeface="Times New Roman" panose="02020603050405020304" pitchFamily="18" charset="0"/>
              </a:rPr>
              <a:t>Solo </a:t>
            </a:r>
            <a:r>
              <a:rPr lang="it-IT" cap="none" spc="-100" dirty="0">
                <a:latin typeface="Calibri" panose="020F0502020204030204" pitchFamily="34" charset="0"/>
                <a:ea typeface="Calibri" panose="020F0502020204030204" pitchFamily="34" charset="0"/>
                <a:cs typeface="Times New Roman" panose="02020603050405020304" pitchFamily="18" charset="0"/>
              </a:rPr>
              <a:t>in seguito, secondo l’usanza, quando il “dragone” si sarebbe calmato, il comandante avrebbe potuto recitare il padrenostro cristiano, come insulto e sberleffo al demone maligno. </a:t>
            </a:r>
            <a:endParaRPr lang="it-IT" cap="none" spc="-100" dirty="0"/>
          </a:p>
        </p:txBody>
      </p:sp>
      <p:sp>
        <p:nvSpPr>
          <p:cNvPr id="5" name="CasellaDiTesto 4"/>
          <p:cNvSpPr txBox="1"/>
          <p:nvPr/>
        </p:nvSpPr>
        <p:spPr>
          <a:xfrm>
            <a:off x="6106127" y="3059844"/>
            <a:ext cx="5274446" cy="2031325"/>
          </a:xfrm>
          <a:prstGeom prst="rect">
            <a:avLst/>
          </a:prstGeom>
          <a:noFill/>
        </p:spPr>
        <p:txBody>
          <a:bodyPr wrap="square" rtlCol="0">
            <a:spAutoFit/>
          </a:bodyPr>
          <a:lstStyle/>
          <a:p>
            <a:r>
              <a:rPr lang="it-IT" i="1" dirty="0" smtClean="0">
                <a:effectLst>
                  <a:outerShdw blurRad="38100" dist="38100" dir="2700000" algn="tl">
                    <a:srgbClr val="000000">
                      <a:alpha val="43137"/>
                    </a:srgbClr>
                  </a:outerShdw>
                </a:effectLst>
                <a:latin typeface="Calibri" panose="020F0502020204030204" pitchFamily="34" charset="0"/>
              </a:rPr>
              <a:t>Lunedì santo, Martedì santo</a:t>
            </a:r>
          </a:p>
          <a:p>
            <a:r>
              <a:rPr lang="it-IT" i="1" dirty="0" smtClean="0">
                <a:effectLst>
                  <a:outerShdw blurRad="38100" dist="38100" dir="2700000" algn="tl">
                    <a:srgbClr val="000000">
                      <a:alpha val="43137"/>
                    </a:srgbClr>
                  </a:outerShdw>
                </a:effectLst>
                <a:latin typeface="Calibri" panose="020F0502020204030204" pitchFamily="34" charset="0"/>
              </a:rPr>
              <a:t>Mercoledì santo, Giovedì santo</a:t>
            </a:r>
          </a:p>
          <a:p>
            <a:r>
              <a:rPr lang="it-IT" i="1" dirty="0" smtClean="0">
                <a:effectLst>
                  <a:outerShdw blurRad="38100" dist="38100" dir="2700000" algn="tl">
                    <a:srgbClr val="000000">
                      <a:alpha val="43137"/>
                    </a:srgbClr>
                  </a:outerShdw>
                </a:effectLst>
                <a:latin typeface="Calibri" panose="020F0502020204030204" pitchFamily="34" charset="0"/>
              </a:rPr>
              <a:t>Venerdì santo, Sabato santo</a:t>
            </a:r>
          </a:p>
          <a:p>
            <a:r>
              <a:rPr lang="it-IT" i="1" dirty="0" smtClean="0">
                <a:effectLst>
                  <a:outerShdw blurRad="38100" dist="38100" dir="2700000" algn="tl">
                    <a:srgbClr val="000000">
                      <a:alpha val="43137"/>
                    </a:srgbClr>
                  </a:outerShdw>
                </a:effectLst>
                <a:latin typeface="Calibri" panose="020F0502020204030204" pitchFamily="34" charset="0"/>
              </a:rPr>
              <a:t>Domenica di Pasqua</a:t>
            </a:r>
          </a:p>
          <a:p>
            <a:r>
              <a:rPr lang="it-IT" i="1" dirty="0">
                <a:effectLst>
                  <a:outerShdw blurRad="38100" dist="38100" dir="2700000" algn="tl">
                    <a:srgbClr val="000000">
                      <a:alpha val="43137"/>
                    </a:srgbClr>
                  </a:outerShdw>
                </a:effectLst>
                <a:latin typeface="Calibri" panose="020F0502020204030204" pitchFamily="34" charset="0"/>
              </a:rPr>
              <a:t>q</a:t>
            </a:r>
            <a:r>
              <a:rPr lang="it-IT" i="1" dirty="0" smtClean="0">
                <a:effectLst>
                  <a:outerShdw blurRad="38100" dist="38100" dir="2700000" algn="tl">
                    <a:srgbClr val="000000">
                      <a:alpha val="43137"/>
                    </a:srgbClr>
                  </a:outerShdw>
                </a:effectLst>
                <a:latin typeface="Calibri" panose="020F0502020204030204" pitchFamily="34" charset="0"/>
              </a:rPr>
              <a:t>uesta coda a mare cada</a:t>
            </a:r>
          </a:p>
          <a:p>
            <a:r>
              <a:rPr lang="it-IT" i="1" dirty="0">
                <a:effectLst>
                  <a:outerShdw blurRad="38100" dist="38100" dir="2700000" algn="tl">
                    <a:srgbClr val="000000">
                      <a:alpha val="43137"/>
                    </a:srgbClr>
                  </a:outerShdw>
                </a:effectLst>
                <a:latin typeface="Calibri" panose="020F0502020204030204" pitchFamily="34" charset="0"/>
              </a:rPr>
              <a:t>e</a:t>
            </a:r>
            <a:r>
              <a:rPr lang="it-IT" i="1" dirty="0" smtClean="0">
                <a:effectLst>
                  <a:outerShdw blurRad="38100" dist="38100" dir="2700000" algn="tl">
                    <a:srgbClr val="000000">
                      <a:alpha val="43137"/>
                    </a:srgbClr>
                  </a:outerShdw>
                </a:effectLst>
                <a:latin typeface="Calibri" panose="020F0502020204030204" pitchFamily="34" charset="0"/>
              </a:rPr>
              <a:t> per il nome di Maria</a:t>
            </a:r>
          </a:p>
          <a:p>
            <a:r>
              <a:rPr lang="it-IT" i="1" dirty="0">
                <a:effectLst>
                  <a:outerShdw blurRad="38100" dist="38100" dir="2700000" algn="tl">
                    <a:srgbClr val="000000">
                      <a:alpha val="43137"/>
                    </a:srgbClr>
                  </a:outerShdw>
                </a:effectLst>
                <a:latin typeface="Calibri" panose="020F0502020204030204" pitchFamily="34" charset="0"/>
              </a:rPr>
              <a:t>q</a:t>
            </a:r>
            <a:r>
              <a:rPr lang="it-IT" i="1" dirty="0" smtClean="0">
                <a:effectLst>
                  <a:outerShdw blurRad="38100" dist="38100" dir="2700000" algn="tl">
                    <a:srgbClr val="000000">
                      <a:alpha val="43137"/>
                    </a:srgbClr>
                  </a:outerShdw>
                </a:effectLst>
                <a:latin typeface="Calibri" panose="020F0502020204030204" pitchFamily="34" charset="0"/>
              </a:rPr>
              <a:t>uesta coda sia tagliata</a:t>
            </a:r>
            <a:r>
              <a:rPr lang="it-IT" sz="1600" i="1" dirty="0" smtClean="0">
                <a:effectLst>
                  <a:outerShdw blurRad="38100" dist="38100" dir="2700000" algn="tl">
                    <a:srgbClr val="000000">
                      <a:alpha val="43137"/>
                    </a:srgbClr>
                  </a:outerShdw>
                </a:effectLst>
                <a:latin typeface="Calibri" panose="020F0502020204030204" pitchFamily="34" charset="0"/>
              </a:rPr>
              <a:t>.</a:t>
            </a:r>
          </a:p>
        </p:txBody>
      </p:sp>
    </p:spTree>
    <p:extLst>
      <p:ext uri="{BB962C8B-B14F-4D97-AF65-F5344CB8AC3E}">
        <p14:creationId xmlns:p14="http://schemas.microsoft.com/office/powerpoint/2010/main" xmlns="" val="1841680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76" y="618518"/>
            <a:ext cx="7854444" cy="759346"/>
          </a:xfrm>
        </p:spPr>
        <p:txBody>
          <a:bodyPr/>
          <a:lstStyle/>
          <a:p>
            <a:r>
              <a:rPr lang="it-IT" i="1" dirty="0" smtClean="0"/>
              <a:t>Scongiuri contro il maltempo</a:t>
            </a:r>
            <a:endParaRPr lang="it-IT" i="1" dirty="0"/>
          </a:p>
        </p:txBody>
      </p:sp>
      <p:sp>
        <p:nvSpPr>
          <p:cNvPr id="3" name="Segnaposto contenuto 2"/>
          <p:cNvSpPr>
            <a:spLocks noGrp="1"/>
          </p:cNvSpPr>
          <p:nvPr>
            <p:ph sz="quarter" idx="13"/>
          </p:nvPr>
        </p:nvSpPr>
        <p:spPr>
          <a:xfrm>
            <a:off x="913776" y="1377863"/>
            <a:ext cx="10760482" cy="5386191"/>
          </a:xfrm>
        </p:spPr>
        <p:txBody>
          <a:bodyPr numCol="2">
            <a:noAutofit/>
          </a:bodyPr>
          <a:lstStyle/>
          <a:p>
            <a:pPr marL="0" indent="0">
              <a:lnSpc>
                <a:spcPct val="100000"/>
              </a:lnSpc>
              <a:spcBef>
                <a:spcPts val="0"/>
              </a:spcBef>
              <a:buNone/>
            </a:pPr>
            <a:r>
              <a:rPr lang="it-IT" sz="1800" i="1" cap="none" dirty="0" smtClean="0">
                <a:latin typeface="Calibri" panose="020F0502020204030204" pitchFamily="34" charset="0"/>
                <a:ea typeface="Calibri" panose="020F0502020204030204" pitchFamily="34" charset="0"/>
                <a:cs typeface="Times New Roman" panose="02020603050405020304" pitchFamily="18" charset="0"/>
              </a:rPr>
              <a:t>1)</a:t>
            </a:r>
          </a:p>
          <a:p>
            <a:pPr marL="0" indent="0">
              <a:lnSpc>
                <a:spcPct val="100000"/>
              </a:lnSpc>
              <a:spcBef>
                <a:spcPts val="0"/>
              </a:spcBef>
              <a:buNone/>
            </a:pPr>
            <a:r>
              <a:rPr lang="it-IT" sz="1800" i="1" cap="none"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Santa </a:t>
            </a:r>
            <a:r>
              <a:rPr lang="it-IT" sz="1800" i="1" cap="none" dirty="0" err="1">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Rusalia</a:t>
            </a:r>
            <a:r>
              <a:rPr lang="it-IT" sz="1800" i="1" cap="none"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a:t>
            </a:r>
          </a:p>
          <a:p>
            <a:pPr marL="0" indent="0">
              <a:lnSpc>
                <a:spcPct val="100000"/>
              </a:lnSpc>
              <a:spcBef>
                <a:spcPts val="0"/>
              </a:spcBef>
              <a:buNone/>
            </a:pPr>
            <a:r>
              <a:rPr lang="it-IT" sz="1800" i="1" cap="none"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‘n </a:t>
            </a:r>
            <a:r>
              <a:rPr lang="it-IT" sz="1800" i="1" cap="none" dirty="0" err="1">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menzu</a:t>
            </a:r>
            <a:r>
              <a:rPr lang="it-IT" sz="1800" i="1" cap="none"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 u mari chi </a:t>
            </a:r>
            <a:r>
              <a:rPr lang="it-IT" sz="1800" i="1" cap="none" dirty="0" err="1">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sidia</a:t>
            </a:r>
            <a:r>
              <a:rPr lang="it-IT" sz="1800" i="1" cap="none"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a:t>
            </a:r>
          </a:p>
          <a:p>
            <a:pPr marL="0" indent="0">
              <a:lnSpc>
                <a:spcPct val="100000"/>
              </a:lnSpc>
              <a:spcBef>
                <a:spcPts val="0"/>
              </a:spcBef>
              <a:buNone/>
            </a:pPr>
            <a:r>
              <a:rPr lang="it-IT" sz="1800" i="1" cap="none"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vitti </a:t>
            </a:r>
            <a:r>
              <a:rPr lang="it-IT" sz="1800" i="1" cap="none" dirty="0" err="1">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tri</a:t>
            </a:r>
            <a:r>
              <a:rPr lang="it-IT" sz="1800" i="1" cap="none"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 </a:t>
            </a:r>
            <a:r>
              <a:rPr lang="it-IT" sz="1800" i="1" cap="none" dirty="0" err="1"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nùvuli</a:t>
            </a:r>
            <a:r>
              <a:rPr lang="it-IT" sz="1800" i="1" cap="none"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 </a:t>
            </a:r>
            <a:r>
              <a:rPr lang="it-IT" sz="1800" i="1" cap="none" dirty="0" err="1">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viniri</a:t>
            </a:r>
            <a:r>
              <a:rPr lang="it-IT" sz="1800" i="1" cap="none"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a:t>
            </a:r>
          </a:p>
          <a:p>
            <a:pPr marL="0" indent="0">
              <a:lnSpc>
                <a:spcPct val="100000"/>
              </a:lnSpc>
              <a:spcBef>
                <a:spcPts val="0"/>
              </a:spcBef>
              <a:buNone/>
            </a:pPr>
            <a:r>
              <a:rPr lang="it-IT" sz="1800" i="1" cap="none"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una d’acqua</a:t>
            </a:r>
            <a:r>
              <a:rPr lang="it-IT" sz="1800" i="1" cap="none"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 una </a:t>
            </a:r>
            <a:r>
              <a:rPr lang="it-IT" sz="1800" i="1" cap="none"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di </a:t>
            </a:r>
            <a:r>
              <a:rPr lang="it-IT" sz="1800" i="1" cap="none" dirty="0" err="1">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ventu</a:t>
            </a:r>
            <a:r>
              <a:rPr lang="it-IT" sz="1800" i="1" cap="none"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a:t>
            </a:r>
          </a:p>
          <a:p>
            <a:pPr marL="0" indent="0">
              <a:lnSpc>
                <a:spcPct val="100000"/>
              </a:lnSpc>
              <a:spcBef>
                <a:spcPts val="0"/>
              </a:spcBef>
              <a:buNone/>
            </a:pPr>
            <a:r>
              <a:rPr lang="it-IT" sz="1800" i="1" cap="none"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una di </a:t>
            </a:r>
            <a:r>
              <a:rPr lang="it-IT" sz="1800" i="1" cap="none" dirty="0" err="1">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ladia</a:t>
            </a:r>
            <a:r>
              <a:rPr lang="it-IT" sz="1800" i="1" cap="none"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 tempesta.</a:t>
            </a:r>
          </a:p>
          <a:p>
            <a:pPr marL="0" indent="0">
              <a:lnSpc>
                <a:spcPct val="100000"/>
              </a:lnSpc>
              <a:spcBef>
                <a:spcPts val="0"/>
              </a:spcBef>
              <a:buNone/>
            </a:pPr>
            <a:r>
              <a:rPr lang="it-IT" sz="1800" i="1" cap="none"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-Unni va’?</a:t>
            </a:r>
          </a:p>
          <a:p>
            <a:pPr marL="0" indent="0">
              <a:lnSpc>
                <a:spcPct val="100000"/>
              </a:lnSpc>
              <a:spcBef>
                <a:spcPts val="0"/>
              </a:spcBef>
              <a:buNone/>
            </a:pPr>
            <a:r>
              <a:rPr lang="it-IT" sz="1800" i="1" cap="none"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a:t>
            </a:r>
            <a:r>
              <a:rPr lang="it-IT" sz="1800" i="1" cap="none" dirty="0" err="1">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Vaiu</a:t>
            </a:r>
            <a:r>
              <a:rPr lang="it-IT" sz="1800" i="1" cap="none"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 a </a:t>
            </a:r>
            <a:r>
              <a:rPr lang="it-IT" sz="1800" i="1" cap="none" dirty="0" err="1">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vigni</a:t>
            </a:r>
            <a:r>
              <a:rPr lang="it-IT" sz="1800" i="1" cap="none"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 </a:t>
            </a:r>
            <a:r>
              <a:rPr lang="it-IT" sz="1800" i="1" cap="none" dirty="0" err="1">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sradicari</a:t>
            </a:r>
            <a:r>
              <a:rPr lang="it-IT" sz="1800" i="1" cap="none"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a:t>
            </a:r>
          </a:p>
          <a:p>
            <a:pPr marL="0" indent="0">
              <a:lnSpc>
                <a:spcPct val="100000"/>
              </a:lnSpc>
              <a:spcBef>
                <a:spcPts val="0"/>
              </a:spcBef>
              <a:buNone/>
            </a:pPr>
            <a:r>
              <a:rPr lang="it-IT" sz="1800" i="1" cap="none"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e </a:t>
            </a:r>
            <a:r>
              <a:rPr lang="it-IT" sz="1800" i="1" cap="none" dirty="0" err="1">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arbuli</a:t>
            </a:r>
            <a:r>
              <a:rPr lang="it-IT" sz="1800" i="1" cap="none"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 </a:t>
            </a:r>
            <a:r>
              <a:rPr lang="it-IT" sz="1800" i="1" cap="none" dirty="0" err="1">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scippari</a:t>
            </a:r>
            <a:r>
              <a:rPr lang="it-IT" sz="1800" i="1" cap="none"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a:t>
            </a:r>
          </a:p>
          <a:p>
            <a:pPr marL="0" indent="0">
              <a:lnSpc>
                <a:spcPct val="100000"/>
              </a:lnSpc>
              <a:spcBef>
                <a:spcPts val="0"/>
              </a:spcBef>
              <a:buNone/>
            </a:pPr>
            <a:r>
              <a:rPr lang="it-IT" sz="1800" i="1" cap="none" dirty="0" err="1">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ca</a:t>
            </a:r>
            <a:r>
              <a:rPr lang="it-IT" sz="1800" i="1" cap="none"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 </a:t>
            </a:r>
            <a:r>
              <a:rPr lang="it-IT" sz="1800" i="1" cap="none" dirty="0" err="1"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sinnò</a:t>
            </a:r>
            <a:r>
              <a:rPr lang="it-IT" sz="1800" i="1" cap="none"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 </a:t>
            </a:r>
            <a:r>
              <a:rPr lang="it-IT" sz="1800" i="1" cap="none" dirty="0" err="1">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pigliu</a:t>
            </a:r>
            <a:r>
              <a:rPr lang="it-IT" sz="1800" i="1" cap="none"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 un </a:t>
            </a:r>
            <a:r>
              <a:rPr lang="it-IT" sz="1800" i="1" cap="none" dirty="0" err="1">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cuteddu</a:t>
            </a:r>
            <a:r>
              <a:rPr lang="it-IT" sz="1800" i="1" cap="none"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 cu ‘n </a:t>
            </a:r>
            <a:r>
              <a:rPr lang="it-IT" sz="1800" i="1" cap="none" dirty="0" err="1"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mànicu</a:t>
            </a:r>
            <a:r>
              <a:rPr lang="it-IT" sz="1800" i="1" cap="none"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 </a:t>
            </a:r>
            <a:r>
              <a:rPr lang="it-IT" sz="1800" i="1" cap="none" dirty="0" err="1">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niuru</a:t>
            </a:r>
            <a:r>
              <a:rPr lang="it-IT" sz="1800" i="1" cap="none"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a:t>
            </a:r>
          </a:p>
          <a:p>
            <a:pPr marL="0" indent="0">
              <a:lnSpc>
                <a:spcPct val="100000"/>
              </a:lnSpc>
              <a:spcBef>
                <a:spcPts val="0"/>
              </a:spcBef>
              <a:buNone/>
            </a:pPr>
            <a:r>
              <a:rPr lang="it-IT" sz="1800" i="1" cap="none"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e ti </a:t>
            </a:r>
            <a:r>
              <a:rPr lang="it-IT" sz="1800" i="1" cap="none" dirty="0" err="1">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pizzìu</a:t>
            </a:r>
            <a:r>
              <a:rPr lang="it-IT" sz="1800" i="1" cap="none"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 ‘</a:t>
            </a:r>
            <a:r>
              <a:rPr lang="it-IT" sz="1800" i="1" cap="none" dirty="0" err="1">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nta</a:t>
            </a:r>
            <a:r>
              <a:rPr lang="it-IT" sz="1800" i="1" cap="none"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 un </a:t>
            </a:r>
            <a:r>
              <a:rPr lang="it-IT" sz="1800" i="1" cap="none" dirty="0" err="1">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funnu</a:t>
            </a:r>
            <a:r>
              <a:rPr lang="it-IT" sz="1800" i="1" cap="none"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 di mari.</a:t>
            </a:r>
          </a:p>
          <a:p>
            <a:pPr marL="0" indent="0">
              <a:lnSpc>
                <a:spcPct val="100000"/>
              </a:lnSpc>
              <a:spcBef>
                <a:spcPts val="0"/>
              </a:spcBef>
              <a:buNone/>
            </a:pPr>
            <a:r>
              <a:rPr lang="it-IT" sz="1800" i="1" cap="none"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-Non mi </a:t>
            </a:r>
            <a:r>
              <a:rPr lang="it-IT" sz="1800" i="1" cap="none" dirty="0" err="1">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pizziàri</a:t>
            </a:r>
            <a:r>
              <a:rPr lang="it-IT" sz="1800" i="1" cap="none"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a:t>
            </a:r>
          </a:p>
          <a:p>
            <a:pPr marL="0" indent="0">
              <a:lnSpc>
                <a:spcPct val="100000"/>
              </a:lnSpc>
              <a:spcBef>
                <a:spcPts val="0"/>
              </a:spcBef>
              <a:buNone/>
            </a:pPr>
            <a:r>
              <a:rPr lang="it-IT" sz="1800" i="1" cap="none"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non mi </a:t>
            </a:r>
            <a:r>
              <a:rPr lang="it-IT" sz="1800" i="1" cap="none" dirty="0" err="1">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affunnari</a:t>
            </a:r>
            <a:r>
              <a:rPr lang="it-IT" sz="1800" i="1" cap="none"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a:t>
            </a:r>
          </a:p>
          <a:p>
            <a:pPr marL="0" indent="0">
              <a:lnSpc>
                <a:spcPct val="100000"/>
              </a:lnSpc>
              <a:spcBef>
                <a:spcPts val="0"/>
              </a:spcBef>
              <a:buNone/>
            </a:pPr>
            <a:r>
              <a:rPr lang="it-IT" sz="1800" i="1" cap="none" dirty="0" err="1">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ca</a:t>
            </a:r>
            <a:r>
              <a:rPr lang="it-IT" sz="1800" i="1" cap="none"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 mi </a:t>
            </a:r>
            <a:r>
              <a:rPr lang="it-IT" sz="1800" i="1" cap="none" dirty="0" err="1">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nni</a:t>
            </a:r>
            <a:r>
              <a:rPr lang="it-IT" sz="1800" i="1" cap="none"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 </a:t>
            </a:r>
            <a:r>
              <a:rPr lang="it-IT" sz="1800" i="1" cap="none" dirty="0" err="1">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vaiu</a:t>
            </a:r>
            <a:r>
              <a:rPr lang="it-IT" sz="1800" i="1" cap="none"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 ‘</a:t>
            </a:r>
            <a:r>
              <a:rPr lang="it-IT" sz="1800" i="1" cap="none" dirty="0" err="1">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nta</a:t>
            </a:r>
            <a:r>
              <a:rPr lang="it-IT" sz="1800" i="1" cap="none"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 ‘</a:t>
            </a:r>
            <a:r>
              <a:rPr lang="it-IT" sz="1800" i="1" cap="none" dirty="0" err="1">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na</a:t>
            </a:r>
            <a:r>
              <a:rPr lang="it-IT" sz="1800" i="1" cap="none"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 </a:t>
            </a:r>
            <a:r>
              <a:rPr lang="it-IT" sz="1800" i="1" cap="none" dirty="0" err="1">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neglia</a:t>
            </a:r>
            <a:r>
              <a:rPr lang="it-IT" sz="1800" i="1" cap="none"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 </a:t>
            </a:r>
            <a:r>
              <a:rPr lang="it-IT" sz="1800" i="1" cap="none" dirty="0" err="1">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scurusa</a:t>
            </a:r>
            <a:r>
              <a:rPr lang="it-IT" sz="1800" i="1" cap="none"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a:t>
            </a:r>
          </a:p>
          <a:p>
            <a:pPr marL="0" indent="0">
              <a:lnSpc>
                <a:spcPct val="100000"/>
              </a:lnSpc>
              <a:spcBef>
                <a:spcPts val="0"/>
              </a:spcBef>
              <a:buNone/>
            </a:pPr>
            <a:r>
              <a:rPr lang="it-IT" sz="1800" i="1" cap="none"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Ca </a:t>
            </a:r>
            <a:r>
              <a:rPr lang="it-IT" sz="1800" i="1" cap="none" dirty="0" err="1"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nun</a:t>
            </a:r>
            <a:r>
              <a:rPr lang="it-IT" sz="1800" i="1" cap="none"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 </a:t>
            </a:r>
            <a:r>
              <a:rPr lang="it-IT" sz="1800" i="1" cap="none"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ci canta </a:t>
            </a:r>
            <a:r>
              <a:rPr lang="it-IT" sz="1800" i="1" cap="none" dirty="0" err="1">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gaddu</a:t>
            </a:r>
            <a:r>
              <a:rPr lang="it-IT" sz="1800" i="1" cap="none"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a:t>
            </a:r>
          </a:p>
          <a:p>
            <a:pPr marL="0" indent="0">
              <a:lnSpc>
                <a:spcPct val="100000"/>
              </a:lnSpc>
              <a:spcBef>
                <a:spcPts val="0"/>
              </a:spcBef>
              <a:buNone/>
            </a:pPr>
            <a:r>
              <a:rPr lang="it-IT" sz="1800" i="1" cap="none"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e </a:t>
            </a:r>
            <a:r>
              <a:rPr lang="it-IT" sz="1800" i="1" cap="none" dirty="0" err="1">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nun</a:t>
            </a:r>
            <a:r>
              <a:rPr lang="it-IT" sz="1800" i="1" cap="none"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 ci abita </a:t>
            </a:r>
            <a:r>
              <a:rPr lang="it-IT" sz="1800" i="1" cap="none" dirty="0" err="1">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nudda</a:t>
            </a:r>
            <a:r>
              <a:rPr lang="it-IT" sz="1800" i="1" cap="none"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 </a:t>
            </a:r>
            <a:r>
              <a:rPr lang="it-IT" sz="1800" i="1" cap="none" dirty="0" err="1"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criatura</a:t>
            </a:r>
            <a:r>
              <a:rPr lang="it-IT" sz="1800" i="1" cap="none"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a:t>
            </a:r>
          </a:p>
          <a:p>
            <a:pPr marL="0" indent="0">
              <a:lnSpc>
                <a:spcPct val="100000"/>
              </a:lnSpc>
              <a:spcBef>
                <a:spcPts val="0"/>
              </a:spcBef>
              <a:buNone/>
            </a:pPr>
            <a:endParaRPr lang="it-IT" sz="1800" i="1" cap="none"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endParaRPr lang="it-IT" sz="1600" i="1" cap="none"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endParaRPr lang="it-IT" sz="1600" i="1" cap="none"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endParaRPr lang="it-IT" sz="1600" i="1" cap="none"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endParaRPr lang="it-IT" sz="1600" i="1" cap="none"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0000"/>
              </a:lnSpc>
              <a:spcBef>
                <a:spcPts val="0"/>
              </a:spcBef>
              <a:buNone/>
            </a:pPr>
            <a:r>
              <a:rPr lang="it-IT" sz="1800" i="1" dirty="0" smtClean="0">
                <a:effectLst>
                  <a:outerShdw blurRad="38100" dist="38100" dir="2700000" algn="tl">
                    <a:srgbClr val="000000">
                      <a:alpha val="43137"/>
                    </a:srgbClr>
                  </a:outerShdw>
                </a:effectLst>
                <a:latin typeface="Calibri" panose="020F0502020204030204" pitchFamily="34" charset="0"/>
              </a:rPr>
              <a:t>S</a:t>
            </a:r>
            <a:r>
              <a:rPr lang="it-IT" sz="1800" i="1" cap="none" dirty="0" smtClean="0">
                <a:effectLst>
                  <a:outerShdw blurRad="38100" dist="38100" dir="2700000" algn="tl">
                    <a:srgbClr val="000000">
                      <a:alpha val="43137"/>
                    </a:srgbClr>
                  </a:outerShdw>
                </a:effectLst>
                <a:latin typeface="Calibri" panose="020F0502020204030204" pitchFamily="34" charset="0"/>
              </a:rPr>
              <a:t>anta Rosalia,</a:t>
            </a:r>
          </a:p>
          <a:p>
            <a:pPr marL="0" indent="0">
              <a:lnSpc>
                <a:spcPct val="100000"/>
              </a:lnSpc>
              <a:spcBef>
                <a:spcPts val="0"/>
              </a:spcBef>
              <a:buNone/>
            </a:pPr>
            <a:r>
              <a:rPr lang="it-IT" sz="1800" i="1" cap="none" dirty="0" smtClean="0">
                <a:effectLst>
                  <a:outerShdw blurRad="38100" dist="38100" dir="2700000" algn="tl">
                    <a:srgbClr val="000000">
                      <a:alpha val="43137"/>
                    </a:srgbClr>
                  </a:outerShdw>
                </a:effectLst>
                <a:latin typeface="Calibri" panose="020F0502020204030204" pitchFamily="34" charset="0"/>
              </a:rPr>
              <a:t>In mezzo il mare che </a:t>
            </a:r>
          </a:p>
          <a:p>
            <a:pPr marL="0" indent="0">
              <a:lnSpc>
                <a:spcPct val="100000"/>
              </a:lnSpc>
              <a:spcBef>
                <a:spcPts val="0"/>
              </a:spcBef>
              <a:buNone/>
            </a:pPr>
            <a:r>
              <a:rPr lang="it-IT" sz="1800" i="1" cap="none" dirty="0" smtClean="0">
                <a:effectLst>
                  <a:outerShdw blurRad="38100" dist="38100" dir="2700000" algn="tl">
                    <a:srgbClr val="000000">
                      <a:alpha val="43137"/>
                    </a:srgbClr>
                  </a:outerShdw>
                </a:effectLst>
                <a:latin typeface="Calibri" panose="020F0502020204030204" pitchFamily="34" charset="0"/>
              </a:rPr>
              <a:t>Ho visto tre nuvole venire,</a:t>
            </a:r>
          </a:p>
          <a:p>
            <a:pPr marL="0" indent="0">
              <a:lnSpc>
                <a:spcPct val="100000"/>
              </a:lnSpc>
              <a:spcBef>
                <a:spcPts val="0"/>
              </a:spcBef>
              <a:buNone/>
            </a:pPr>
            <a:r>
              <a:rPr lang="it-IT" sz="1800" i="1" cap="none" dirty="0" smtClean="0">
                <a:effectLst>
                  <a:outerShdw blurRad="38100" dist="38100" dir="2700000" algn="tl">
                    <a:srgbClr val="000000">
                      <a:alpha val="43137"/>
                    </a:srgbClr>
                  </a:outerShdw>
                </a:effectLst>
                <a:latin typeface="Calibri" panose="020F0502020204030204" pitchFamily="34" charset="0"/>
              </a:rPr>
              <a:t>Una d’acqua, una di vento,</a:t>
            </a:r>
          </a:p>
          <a:p>
            <a:pPr marL="0" indent="0">
              <a:lnSpc>
                <a:spcPct val="100000"/>
              </a:lnSpc>
              <a:spcBef>
                <a:spcPts val="0"/>
              </a:spcBef>
              <a:buNone/>
            </a:pPr>
            <a:r>
              <a:rPr lang="it-IT" sz="1800" i="1" cap="none" dirty="0" smtClean="0">
                <a:effectLst>
                  <a:outerShdw blurRad="38100" dist="38100" dir="2700000" algn="tl">
                    <a:srgbClr val="000000">
                      <a:alpha val="43137"/>
                    </a:srgbClr>
                  </a:outerShdw>
                </a:effectLst>
                <a:latin typeface="Calibri" panose="020F0502020204030204" pitchFamily="34" charset="0"/>
              </a:rPr>
              <a:t>Una di tempesta.</a:t>
            </a:r>
          </a:p>
          <a:p>
            <a:pPr>
              <a:lnSpc>
                <a:spcPct val="100000"/>
              </a:lnSpc>
              <a:spcBef>
                <a:spcPts val="0"/>
              </a:spcBef>
              <a:buFontTx/>
              <a:buChar char="-"/>
            </a:pPr>
            <a:r>
              <a:rPr lang="it-IT" sz="1800" i="1" cap="none" dirty="0" smtClean="0">
                <a:effectLst>
                  <a:outerShdw blurRad="38100" dist="38100" dir="2700000" algn="tl">
                    <a:srgbClr val="000000">
                      <a:alpha val="43137"/>
                    </a:srgbClr>
                  </a:outerShdw>
                </a:effectLst>
                <a:latin typeface="Calibri" panose="020F0502020204030204" pitchFamily="34" charset="0"/>
              </a:rPr>
              <a:t>Dove va?</a:t>
            </a:r>
          </a:p>
          <a:p>
            <a:pPr>
              <a:lnSpc>
                <a:spcPct val="100000"/>
              </a:lnSpc>
              <a:spcBef>
                <a:spcPts val="0"/>
              </a:spcBef>
              <a:buFontTx/>
              <a:buChar char="-"/>
            </a:pPr>
            <a:r>
              <a:rPr lang="it-IT" sz="1800" i="1" cap="none" dirty="0" smtClean="0">
                <a:effectLst>
                  <a:outerShdw blurRad="38100" dist="38100" dir="2700000" algn="tl">
                    <a:srgbClr val="000000">
                      <a:alpha val="43137"/>
                    </a:srgbClr>
                  </a:outerShdw>
                </a:effectLst>
                <a:latin typeface="Calibri" panose="020F0502020204030204" pitchFamily="34" charset="0"/>
              </a:rPr>
              <a:t>Vado a sradicare i vigneti, </a:t>
            </a:r>
          </a:p>
          <a:p>
            <a:pPr marL="0" indent="0">
              <a:lnSpc>
                <a:spcPct val="100000"/>
              </a:lnSpc>
              <a:spcBef>
                <a:spcPts val="0"/>
              </a:spcBef>
              <a:buNone/>
            </a:pPr>
            <a:r>
              <a:rPr lang="it-IT" sz="1800" i="1" cap="none" dirty="0" smtClean="0">
                <a:effectLst>
                  <a:outerShdw blurRad="38100" dist="38100" dir="2700000" algn="tl">
                    <a:srgbClr val="000000">
                      <a:alpha val="43137"/>
                    </a:srgbClr>
                  </a:outerShdw>
                </a:effectLst>
                <a:latin typeface="Calibri" panose="020F0502020204030204" pitchFamily="34" charset="0"/>
              </a:rPr>
              <a:t>E a strappare gli alberi,</a:t>
            </a:r>
          </a:p>
          <a:p>
            <a:pPr marL="0" indent="0">
              <a:lnSpc>
                <a:spcPct val="100000"/>
              </a:lnSpc>
              <a:spcBef>
                <a:spcPts val="0"/>
              </a:spcBef>
              <a:buNone/>
            </a:pPr>
            <a:r>
              <a:rPr lang="it-IT" sz="1800" i="1" cap="none" dirty="0" smtClean="0">
                <a:effectLst>
                  <a:outerShdw blurRad="38100" dist="38100" dir="2700000" algn="tl">
                    <a:srgbClr val="000000">
                      <a:alpha val="43137"/>
                    </a:srgbClr>
                  </a:outerShdw>
                </a:effectLst>
                <a:latin typeface="Calibri" panose="020F0502020204030204" pitchFamily="34" charset="0"/>
              </a:rPr>
              <a:t>Che altrimenti prendo un coltello con un manico nero,</a:t>
            </a:r>
          </a:p>
          <a:p>
            <a:pPr marL="0" indent="0">
              <a:lnSpc>
                <a:spcPct val="100000"/>
              </a:lnSpc>
              <a:spcBef>
                <a:spcPts val="0"/>
              </a:spcBef>
              <a:buNone/>
            </a:pPr>
            <a:r>
              <a:rPr lang="it-IT" sz="1800" i="1" cap="none" dirty="0" smtClean="0">
                <a:effectLst>
                  <a:outerShdw blurRad="38100" dist="38100" dir="2700000" algn="tl">
                    <a:srgbClr val="000000">
                      <a:alpha val="43137"/>
                    </a:srgbClr>
                  </a:outerShdw>
                </a:effectLst>
                <a:latin typeface="Calibri" panose="020F0502020204030204" pitchFamily="34" charset="0"/>
              </a:rPr>
              <a:t>E ti puntello in un fondo di mare.</a:t>
            </a:r>
          </a:p>
          <a:p>
            <a:pPr>
              <a:lnSpc>
                <a:spcPct val="100000"/>
              </a:lnSpc>
              <a:spcBef>
                <a:spcPts val="0"/>
              </a:spcBef>
              <a:buFontTx/>
              <a:buChar char="-"/>
            </a:pPr>
            <a:r>
              <a:rPr lang="it-IT" sz="1800" i="1" cap="none" dirty="0" smtClean="0">
                <a:effectLst>
                  <a:outerShdw blurRad="38100" dist="38100" dir="2700000" algn="tl">
                    <a:srgbClr val="000000">
                      <a:alpha val="43137"/>
                    </a:srgbClr>
                  </a:outerShdw>
                </a:effectLst>
                <a:latin typeface="Calibri" panose="020F0502020204030204" pitchFamily="34" charset="0"/>
              </a:rPr>
              <a:t>Non mi puntellare,</a:t>
            </a:r>
          </a:p>
          <a:p>
            <a:pPr marL="0" indent="0">
              <a:lnSpc>
                <a:spcPct val="100000"/>
              </a:lnSpc>
              <a:spcBef>
                <a:spcPts val="0"/>
              </a:spcBef>
              <a:buNone/>
            </a:pPr>
            <a:r>
              <a:rPr lang="it-IT" sz="1800" i="1" cap="none" dirty="0" smtClean="0">
                <a:effectLst>
                  <a:outerShdw blurRad="38100" dist="38100" dir="2700000" algn="tl">
                    <a:srgbClr val="000000">
                      <a:alpha val="43137"/>
                    </a:srgbClr>
                  </a:outerShdw>
                </a:effectLst>
                <a:latin typeface="Calibri" panose="020F0502020204030204" pitchFamily="34" charset="0"/>
              </a:rPr>
              <a:t>Non mi affondare,</a:t>
            </a:r>
          </a:p>
          <a:p>
            <a:pPr marL="0" indent="0">
              <a:lnSpc>
                <a:spcPct val="100000"/>
              </a:lnSpc>
              <a:spcBef>
                <a:spcPts val="0"/>
              </a:spcBef>
              <a:buNone/>
            </a:pPr>
            <a:r>
              <a:rPr lang="it-IT" sz="1800" i="1" cap="none" dirty="0" smtClean="0">
                <a:effectLst>
                  <a:outerShdw blurRad="38100" dist="38100" dir="2700000" algn="tl">
                    <a:srgbClr val="000000">
                      <a:alpha val="43137"/>
                    </a:srgbClr>
                  </a:outerShdw>
                </a:effectLst>
                <a:latin typeface="Calibri" panose="020F0502020204030204" pitchFamily="34" charset="0"/>
              </a:rPr>
              <a:t>Che me ne vado in una nuvola scura,</a:t>
            </a:r>
          </a:p>
          <a:p>
            <a:pPr marL="0" indent="0">
              <a:lnSpc>
                <a:spcPct val="100000"/>
              </a:lnSpc>
              <a:spcBef>
                <a:spcPts val="0"/>
              </a:spcBef>
              <a:buNone/>
            </a:pPr>
            <a:r>
              <a:rPr lang="it-IT" sz="1800" i="1" cap="none" dirty="0" smtClean="0">
                <a:effectLst>
                  <a:outerShdw blurRad="38100" dist="38100" dir="2700000" algn="tl">
                    <a:srgbClr val="000000">
                      <a:alpha val="43137"/>
                    </a:srgbClr>
                  </a:outerShdw>
                </a:effectLst>
                <a:latin typeface="Calibri" panose="020F0502020204030204" pitchFamily="34" charset="0"/>
              </a:rPr>
              <a:t>Che non ci canta il gallo,</a:t>
            </a:r>
          </a:p>
          <a:p>
            <a:pPr marL="0" indent="0">
              <a:lnSpc>
                <a:spcPct val="100000"/>
              </a:lnSpc>
              <a:spcBef>
                <a:spcPts val="0"/>
              </a:spcBef>
              <a:buNone/>
            </a:pPr>
            <a:r>
              <a:rPr lang="it-IT" sz="1800" i="1" cap="none" dirty="0" smtClean="0">
                <a:effectLst>
                  <a:outerShdw blurRad="38100" dist="38100" dir="2700000" algn="tl">
                    <a:srgbClr val="000000">
                      <a:alpha val="43137"/>
                    </a:srgbClr>
                  </a:outerShdw>
                </a:effectLst>
                <a:latin typeface="Calibri" panose="020F0502020204030204" pitchFamily="34" charset="0"/>
              </a:rPr>
              <a:t>E non ci abita nessuna creatura.</a:t>
            </a:r>
          </a:p>
          <a:p>
            <a:pPr>
              <a:buFontTx/>
              <a:buChar char="-"/>
            </a:pPr>
            <a:endParaRPr lang="it-IT" sz="1600" dirty="0"/>
          </a:p>
        </p:txBody>
      </p:sp>
    </p:spTree>
    <p:extLst>
      <p:ext uri="{BB962C8B-B14F-4D97-AF65-F5344CB8AC3E}">
        <p14:creationId xmlns:p14="http://schemas.microsoft.com/office/powerpoint/2010/main" xmlns="" val="13056554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3"/>
          </p:nvPr>
        </p:nvSpPr>
        <p:spPr>
          <a:xfrm>
            <a:off x="851143" y="1202172"/>
            <a:ext cx="10363826" cy="3424107"/>
          </a:xfrm>
        </p:spPr>
        <p:txBody>
          <a:bodyPr numCol="2"/>
          <a:lstStyle/>
          <a:p>
            <a:pPr marL="0" indent="0">
              <a:buNone/>
            </a:pPr>
            <a:r>
              <a:rPr lang="it-IT" dirty="0" smtClean="0"/>
              <a:t>2)</a:t>
            </a:r>
          </a:p>
          <a:p>
            <a:pPr marL="0" indent="0">
              <a:lnSpc>
                <a:spcPct val="100000"/>
              </a:lnSpc>
              <a:spcBef>
                <a:spcPts val="0"/>
              </a:spcBef>
              <a:buNone/>
            </a:pPr>
            <a:r>
              <a:rPr lang="it-IT" sz="2400" i="1" cap="none" dirty="0" err="1" smtClean="0">
                <a:effectLst>
                  <a:outerShdw blurRad="38100" dist="38100" dir="2700000" algn="tl">
                    <a:srgbClr val="000000">
                      <a:alpha val="43137"/>
                    </a:srgbClr>
                  </a:outerShdw>
                </a:effectLst>
                <a:latin typeface="Calibri" panose="020F0502020204030204" pitchFamily="34" charset="0"/>
              </a:rPr>
              <a:t>Tronu</a:t>
            </a:r>
            <a:r>
              <a:rPr lang="it-IT" sz="2400" i="1" cap="none" dirty="0" smtClean="0">
                <a:effectLst>
                  <a:outerShdw blurRad="38100" dist="38100" dir="2700000" algn="tl">
                    <a:srgbClr val="000000">
                      <a:alpha val="43137"/>
                    </a:srgbClr>
                  </a:outerShdw>
                </a:effectLst>
                <a:latin typeface="Calibri" panose="020F0502020204030204" pitchFamily="34" charset="0"/>
              </a:rPr>
              <a:t> </a:t>
            </a:r>
            <a:r>
              <a:rPr lang="it-IT" sz="2400" i="1" cap="none" dirty="0" err="1" smtClean="0">
                <a:effectLst>
                  <a:outerShdw blurRad="38100" dist="38100" dir="2700000" algn="tl">
                    <a:srgbClr val="000000">
                      <a:alpha val="43137"/>
                    </a:srgbClr>
                  </a:outerShdw>
                </a:effectLst>
                <a:latin typeface="Calibri" panose="020F0502020204030204" pitchFamily="34" charset="0"/>
              </a:rPr>
              <a:t>tronu</a:t>
            </a:r>
            <a:r>
              <a:rPr lang="it-IT" sz="2400" i="1" cap="none" dirty="0" smtClean="0">
                <a:effectLst>
                  <a:outerShdw blurRad="38100" dist="38100" dir="2700000" algn="tl">
                    <a:srgbClr val="000000">
                      <a:alpha val="43137"/>
                    </a:srgbClr>
                  </a:outerShdw>
                </a:effectLst>
                <a:latin typeface="Calibri" panose="020F0502020204030204" pitchFamily="34" charset="0"/>
              </a:rPr>
              <a:t> </a:t>
            </a:r>
          </a:p>
          <a:p>
            <a:pPr marL="0" indent="0">
              <a:lnSpc>
                <a:spcPct val="100000"/>
              </a:lnSpc>
              <a:spcBef>
                <a:spcPts val="0"/>
              </a:spcBef>
              <a:buNone/>
            </a:pPr>
            <a:r>
              <a:rPr lang="it-IT" sz="2400" i="1" cap="none" dirty="0" err="1" smtClean="0">
                <a:effectLst>
                  <a:outerShdw blurRad="38100" dist="38100" dir="2700000" algn="tl">
                    <a:srgbClr val="000000">
                      <a:alpha val="43137"/>
                    </a:srgbClr>
                  </a:outerShdw>
                </a:effectLst>
                <a:latin typeface="Calibri" panose="020F0502020204030204" pitchFamily="34" charset="0"/>
              </a:rPr>
              <a:t>Vatinni</a:t>
            </a:r>
            <a:r>
              <a:rPr lang="it-IT" sz="2400" i="1" cap="none" dirty="0" smtClean="0">
                <a:effectLst>
                  <a:outerShdw blurRad="38100" dist="38100" dir="2700000" algn="tl">
                    <a:srgbClr val="000000">
                      <a:alpha val="43137"/>
                    </a:srgbClr>
                  </a:outerShdw>
                </a:effectLst>
                <a:latin typeface="Calibri" panose="020F0502020204030204" pitchFamily="34" charset="0"/>
              </a:rPr>
              <a:t> a </a:t>
            </a:r>
            <a:r>
              <a:rPr lang="it-IT" sz="2400" i="1" cap="none" dirty="0" err="1" smtClean="0">
                <a:effectLst>
                  <a:outerShdw blurRad="38100" dist="38100" dir="2700000" algn="tl">
                    <a:srgbClr val="000000">
                      <a:alpha val="43137"/>
                    </a:srgbClr>
                  </a:outerShdw>
                </a:effectLst>
                <a:latin typeface="Calibri" panose="020F0502020204030204" pitchFamily="34" charset="0"/>
              </a:rPr>
              <a:t>rassu</a:t>
            </a:r>
            <a:endParaRPr lang="it-IT" sz="2400" i="1" cap="none" dirty="0" smtClean="0">
              <a:effectLst>
                <a:outerShdw blurRad="38100" dist="38100" dir="2700000" algn="tl">
                  <a:srgbClr val="000000">
                    <a:alpha val="43137"/>
                  </a:srgbClr>
                </a:outerShdw>
              </a:effectLst>
              <a:latin typeface="Calibri" panose="020F0502020204030204" pitchFamily="34" charset="0"/>
            </a:endParaRPr>
          </a:p>
          <a:p>
            <a:pPr marL="0" indent="0">
              <a:lnSpc>
                <a:spcPct val="100000"/>
              </a:lnSpc>
              <a:spcBef>
                <a:spcPts val="0"/>
              </a:spcBef>
              <a:buNone/>
            </a:pPr>
            <a:r>
              <a:rPr lang="it-IT" sz="2400" i="1" cap="none" dirty="0" err="1" smtClean="0">
                <a:effectLst>
                  <a:outerShdw blurRad="38100" dist="38100" dir="2700000" algn="tl">
                    <a:srgbClr val="000000">
                      <a:alpha val="43137"/>
                    </a:srgbClr>
                  </a:outerShdw>
                </a:effectLst>
                <a:latin typeface="Calibri" panose="020F0502020204030204" pitchFamily="34" charset="0"/>
              </a:rPr>
              <a:t>Chistu</a:t>
            </a:r>
            <a:r>
              <a:rPr lang="it-IT" sz="2400" i="1" cap="none" dirty="0" smtClean="0">
                <a:effectLst>
                  <a:outerShdw blurRad="38100" dist="38100" dir="2700000" algn="tl">
                    <a:srgbClr val="000000">
                      <a:alpha val="43137"/>
                    </a:srgbClr>
                  </a:outerShdw>
                </a:effectLst>
                <a:latin typeface="Calibri" panose="020F0502020204030204" pitchFamily="34" charset="0"/>
              </a:rPr>
              <a:t> è a casa</a:t>
            </a:r>
          </a:p>
          <a:p>
            <a:pPr marL="0" indent="0">
              <a:lnSpc>
                <a:spcPct val="100000"/>
              </a:lnSpc>
              <a:spcBef>
                <a:spcPts val="0"/>
              </a:spcBef>
              <a:buNone/>
            </a:pPr>
            <a:r>
              <a:rPr lang="it-IT" sz="2400" i="1" cap="none" dirty="0" smtClean="0">
                <a:effectLst>
                  <a:outerShdw blurRad="38100" dist="38100" dir="2700000" algn="tl">
                    <a:srgbClr val="000000">
                      <a:alpha val="43137"/>
                    </a:srgbClr>
                  </a:outerShdw>
                </a:effectLst>
                <a:latin typeface="Calibri" panose="020F0502020204030204" pitchFamily="34" charset="0"/>
              </a:rPr>
              <a:t>Di </a:t>
            </a:r>
            <a:r>
              <a:rPr lang="it-IT" sz="2400" i="1" cap="none" dirty="0" err="1" smtClean="0">
                <a:effectLst>
                  <a:outerShdw blurRad="38100" dist="38100" dir="2700000" algn="tl">
                    <a:srgbClr val="000000">
                      <a:alpha val="43137"/>
                    </a:srgbClr>
                  </a:outerShdw>
                </a:effectLst>
                <a:latin typeface="Calibri" panose="020F0502020204030204" pitchFamily="34" charset="0"/>
              </a:rPr>
              <a:t>santu</a:t>
            </a:r>
            <a:r>
              <a:rPr lang="it-IT" sz="2400" i="1" cap="none" dirty="0" smtClean="0">
                <a:effectLst>
                  <a:outerShdw blurRad="38100" dist="38100" dir="2700000" algn="tl">
                    <a:srgbClr val="000000">
                      <a:alpha val="43137"/>
                    </a:srgbClr>
                  </a:outerShdw>
                </a:effectLst>
                <a:latin typeface="Calibri" panose="020F0502020204030204" pitchFamily="34" charset="0"/>
              </a:rPr>
              <a:t> ‘</a:t>
            </a:r>
            <a:r>
              <a:rPr lang="it-IT" sz="2400" i="1" cap="none" dirty="0" err="1" smtClean="0">
                <a:effectLst>
                  <a:outerShdw blurRad="38100" dist="38100" dir="2700000" algn="tl">
                    <a:srgbClr val="000000">
                      <a:alpha val="43137"/>
                    </a:srgbClr>
                  </a:outerShdw>
                </a:effectLst>
                <a:latin typeface="Calibri" panose="020F0502020204030204" pitchFamily="34" charset="0"/>
              </a:rPr>
              <a:t>Gnaziu</a:t>
            </a:r>
            <a:endParaRPr lang="it-IT" sz="2400" i="1" cap="none" dirty="0" smtClean="0">
              <a:effectLst>
                <a:outerShdw blurRad="38100" dist="38100" dir="2700000" algn="tl">
                  <a:srgbClr val="000000">
                    <a:alpha val="43137"/>
                  </a:srgbClr>
                </a:outerShdw>
              </a:effectLst>
              <a:latin typeface="Calibri" panose="020F0502020204030204" pitchFamily="34" charset="0"/>
            </a:endParaRPr>
          </a:p>
          <a:p>
            <a:pPr marL="0" indent="0">
              <a:lnSpc>
                <a:spcPct val="100000"/>
              </a:lnSpc>
              <a:spcBef>
                <a:spcPts val="0"/>
              </a:spcBef>
              <a:buNone/>
            </a:pPr>
            <a:r>
              <a:rPr lang="it-IT" sz="2400" i="1" cap="none" dirty="0" smtClean="0">
                <a:effectLst>
                  <a:outerShdw blurRad="38100" dist="38100" dir="2700000" algn="tl">
                    <a:srgbClr val="000000">
                      <a:alpha val="43137"/>
                    </a:srgbClr>
                  </a:outerShdw>
                </a:effectLst>
                <a:latin typeface="Calibri" panose="020F0502020204030204" pitchFamily="34" charset="0"/>
              </a:rPr>
              <a:t>Santu ‘</a:t>
            </a:r>
            <a:r>
              <a:rPr lang="it-IT" sz="2400" i="1" cap="none" dirty="0" err="1" smtClean="0">
                <a:effectLst>
                  <a:outerShdw blurRad="38100" dist="38100" dir="2700000" algn="tl">
                    <a:srgbClr val="000000">
                      <a:alpha val="43137"/>
                    </a:srgbClr>
                  </a:outerShdw>
                </a:effectLst>
                <a:latin typeface="Calibri" panose="020F0502020204030204" pitchFamily="34" charset="0"/>
              </a:rPr>
              <a:t>Gnaziu</a:t>
            </a:r>
            <a:r>
              <a:rPr lang="it-IT" sz="2400" i="1" cap="none" dirty="0" smtClean="0">
                <a:effectLst>
                  <a:outerShdw blurRad="38100" dist="38100" dir="2700000" algn="tl">
                    <a:srgbClr val="000000">
                      <a:alpha val="43137"/>
                    </a:srgbClr>
                  </a:outerShdw>
                </a:effectLst>
                <a:latin typeface="Calibri" panose="020F0502020204030204" pitchFamily="34" charset="0"/>
              </a:rPr>
              <a:t>, Santu </a:t>
            </a:r>
            <a:r>
              <a:rPr lang="it-IT" sz="2400" i="1" cap="none" dirty="0" err="1" smtClean="0">
                <a:effectLst>
                  <a:outerShdw blurRad="38100" dist="38100" dir="2700000" algn="tl">
                    <a:srgbClr val="000000">
                      <a:alpha val="43137"/>
                    </a:srgbClr>
                  </a:outerShdw>
                </a:effectLst>
                <a:latin typeface="Calibri" panose="020F0502020204030204" pitchFamily="34" charset="0"/>
              </a:rPr>
              <a:t>Simuni</a:t>
            </a:r>
            <a:endParaRPr lang="it-IT" sz="2400" i="1" cap="none" dirty="0" smtClean="0">
              <a:effectLst>
                <a:outerShdw blurRad="38100" dist="38100" dir="2700000" algn="tl">
                  <a:srgbClr val="000000">
                    <a:alpha val="43137"/>
                  </a:srgbClr>
                </a:outerShdw>
              </a:effectLst>
              <a:latin typeface="Calibri" panose="020F0502020204030204" pitchFamily="34" charset="0"/>
            </a:endParaRPr>
          </a:p>
          <a:p>
            <a:pPr marL="0" indent="0">
              <a:lnSpc>
                <a:spcPct val="100000"/>
              </a:lnSpc>
              <a:spcBef>
                <a:spcPts val="0"/>
              </a:spcBef>
              <a:buNone/>
            </a:pPr>
            <a:r>
              <a:rPr lang="it-IT" sz="2400" i="1" cap="none" dirty="0" err="1" smtClean="0">
                <a:effectLst>
                  <a:outerShdw blurRad="38100" dist="38100" dir="2700000" algn="tl">
                    <a:srgbClr val="000000">
                      <a:alpha val="43137"/>
                    </a:srgbClr>
                  </a:outerShdw>
                </a:effectLst>
                <a:latin typeface="Calibri" panose="020F0502020204030204" pitchFamily="34" charset="0"/>
              </a:rPr>
              <a:t>Chista</a:t>
            </a:r>
            <a:r>
              <a:rPr lang="it-IT" sz="2400" i="1" cap="none" dirty="0" smtClean="0">
                <a:effectLst>
                  <a:outerShdw blurRad="38100" dist="38100" dir="2700000" algn="tl">
                    <a:srgbClr val="000000">
                      <a:alpha val="43137"/>
                    </a:srgbClr>
                  </a:outerShdw>
                </a:effectLst>
                <a:latin typeface="Calibri" panose="020F0502020204030204" pitchFamily="34" charset="0"/>
              </a:rPr>
              <a:t> è a casa di </a:t>
            </a:r>
            <a:r>
              <a:rPr lang="it-IT" sz="2400" i="1" cap="none" dirty="0" err="1" smtClean="0">
                <a:effectLst>
                  <a:outerShdw blurRad="38100" dist="38100" dir="2700000" algn="tl">
                    <a:srgbClr val="000000">
                      <a:alpha val="43137"/>
                    </a:srgbClr>
                  </a:outerShdw>
                </a:effectLst>
                <a:latin typeface="Calibri" panose="020F0502020204030204" pitchFamily="34" charset="0"/>
              </a:rPr>
              <a:t>nostru</a:t>
            </a:r>
            <a:r>
              <a:rPr lang="it-IT" sz="2400" i="1" cap="none" dirty="0" smtClean="0">
                <a:effectLst>
                  <a:outerShdw blurRad="38100" dist="38100" dir="2700000" algn="tl">
                    <a:srgbClr val="000000">
                      <a:alpha val="43137"/>
                    </a:srgbClr>
                  </a:outerShdw>
                </a:effectLst>
                <a:latin typeface="Calibri" panose="020F0502020204030204" pitchFamily="34" charset="0"/>
              </a:rPr>
              <a:t> </a:t>
            </a:r>
            <a:r>
              <a:rPr lang="it-IT" sz="2400" i="1" cap="none" dirty="0" err="1" smtClean="0">
                <a:effectLst>
                  <a:outerShdw blurRad="38100" dist="38100" dir="2700000" algn="tl">
                    <a:srgbClr val="000000">
                      <a:alpha val="43137"/>
                    </a:srgbClr>
                  </a:outerShdw>
                </a:effectLst>
                <a:latin typeface="Calibri" panose="020F0502020204030204" pitchFamily="34" charset="0"/>
              </a:rPr>
              <a:t>Signuri</a:t>
            </a:r>
            <a:r>
              <a:rPr lang="it-IT" sz="2400" i="1" cap="none" dirty="0" smtClean="0">
                <a:effectLst>
                  <a:outerShdw blurRad="38100" dist="38100" dir="2700000" algn="tl">
                    <a:srgbClr val="000000">
                      <a:alpha val="43137"/>
                    </a:srgbClr>
                  </a:outerShdw>
                </a:effectLst>
                <a:latin typeface="Calibri" panose="020F0502020204030204" pitchFamily="34" charset="0"/>
              </a:rPr>
              <a:t>.</a:t>
            </a:r>
          </a:p>
          <a:p>
            <a:pPr marL="0" indent="0">
              <a:lnSpc>
                <a:spcPct val="100000"/>
              </a:lnSpc>
              <a:spcBef>
                <a:spcPts val="0"/>
              </a:spcBef>
              <a:buNone/>
            </a:pPr>
            <a:endParaRPr lang="it-IT" sz="1800" i="1" cap="none" dirty="0">
              <a:effectLst>
                <a:outerShdw blurRad="38100" dist="38100" dir="2700000" algn="tl">
                  <a:srgbClr val="000000">
                    <a:alpha val="43137"/>
                  </a:srgbClr>
                </a:outerShdw>
              </a:effectLst>
              <a:latin typeface="Calibri" panose="020F0502020204030204" pitchFamily="34" charset="0"/>
            </a:endParaRPr>
          </a:p>
          <a:p>
            <a:pPr marL="0" indent="0">
              <a:lnSpc>
                <a:spcPct val="100000"/>
              </a:lnSpc>
              <a:spcBef>
                <a:spcPts val="0"/>
              </a:spcBef>
              <a:buNone/>
            </a:pPr>
            <a:endParaRPr lang="it-IT" sz="1800" i="1" cap="none" dirty="0" smtClean="0">
              <a:effectLst>
                <a:outerShdw blurRad="38100" dist="38100" dir="2700000" algn="tl">
                  <a:srgbClr val="000000">
                    <a:alpha val="43137"/>
                  </a:srgbClr>
                </a:outerShdw>
              </a:effectLst>
              <a:latin typeface="Calibri" panose="020F0502020204030204" pitchFamily="34" charset="0"/>
            </a:endParaRPr>
          </a:p>
          <a:p>
            <a:pPr marL="0" indent="0">
              <a:lnSpc>
                <a:spcPct val="100000"/>
              </a:lnSpc>
              <a:spcBef>
                <a:spcPts val="0"/>
              </a:spcBef>
              <a:buNone/>
            </a:pPr>
            <a:endParaRPr lang="it-IT" sz="1800" i="1" cap="none" dirty="0">
              <a:effectLst>
                <a:outerShdw blurRad="38100" dist="38100" dir="2700000" algn="tl">
                  <a:srgbClr val="000000">
                    <a:alpha val="43137"/>
                  </a:srgbClr>
                </a:outerShdw>
              </a:effectLst>
              <a:latin typeface="Calibri" panose="020F0502020204030204" pitchFamily="34" charset="0"/>
            </a:endParaRPr>
          </a:p>
          <a:p>
            <a:pPr marL="0" indent="0">
              <a:lnSpc>
                <a:spcPct val="100000"/>
              </a:lnSpc>
              <a:spcBef>
                <a:spcPts val="0"/>
              </a:spcBef>
              <a:buNone/>
            </a:pPr>
            <a:r>
              <a:rPr lang="it-IT" sz="2400" i="1" cap="none" dirty="0" smtClean="0">
                <a:effectLst>
                  <a:outerShdw blurRad="38100" dist="38100" dir="2700000" algn="tl">
                    <a:srgbClr val="000000">
                      <a:alpha val="43137"/>
                    </a:srgbClr>
                  </a:outerShdw>
                </a:effectLst>
                <a:latin typeface="Calibri" panose="020F0502020204030204" pitchFamily="34" charset="0"/>
              </a:rPr>
              <a:t>Tuono </a:t>
            </a:r>
            <a:r>
              <a:rPr lang="it-IT" sz="2400" i="1" cap="none" dirty="0" err="1" smtClean="0">
                <a:effectLst>
                  <a:outerShdw blurRad="38100" dist="38100" dir="2700000" algn="tl">
                    <a:srgbClr val="000000">
                      <a:alpha val="43137"/>
                    </a:srgbClr>
                  </a:outerShdw>
                </a:effectLst>
                <a:latin typeface="Calibri" panose="020F0502020204030204" pitchFamily="34" charset="0"/>
              </a:rPr>
              <a:t>tuono</a:t>
            </a:r>
            <a:endParaRPr lang="it-IT" sz="2400" i="1" cap="none" dirty="0" smtClean="0">
              <a:effectLst>
                <a:outerShdw blurRad="38100" dist="38100" dir="2700000" algn="tl">
                  <a:srgbClr val="000000">
                    <a:alpha val="43137"/>
                  </a:srgbClr>
                </a:outerShdw>
              </a:effectLst>
              <a:latin typeface="Calibri" panose="020F0502020204030204" pitchFamily="34" charset="0"/>
            </a:endParaRPr>
          </a:p>
          <a:p>
            <a:pPr marL="0" indent="0">
              <a:lnSpc>
                <a:spcPct val="100000"/>
              </a:lnSpc>
              <a:spcBef>
                <a:spcPts val="0"/>
              </a:spcBef>
              <a:buNone/>
            </a:pPr>
            <a:r>
              <a:rPr lang="it-IT" sz="2400" i="1" cap="none" dirty="0" smtClean="0">
                <a:effectLst>
                  <a:outerShdw blurRad="38100" dist="38100" dir="2700000" algn="tl">
                    <a:srgbClr val="000000">
                      <a:alpha val="43137"/>
                    </a:srgbClr>
                  </a:outerShdw>
                </a:effectLst>
                <a:latin typeface="Calibri" panose="020F0502020204030204" pitchFamily="34" charset="0"/>
              </a:rPr>
              <a:t>Vattene lontano</a:t>
            </a:r>
          </a:p>
          <a:p>
            <a:pPr marL="0" indent="0">
              <a:lnSpc>
                <a:spcPct val="100000"/>
              </a:lnSpc>
              <a:spcBef>
                <a:spcPts val="0"/>
              </a:spcBef>
              <a:buNone/>
            </a:pPr>
            <a:r>
              <a:rPr lang="it-IT" sz="2400" i="1" cap="none" dirty="0" smtClean="0">
                <a:effectLst>
                  <a:outerShdw blurRad="38100" dist="38100" dir="2700000" algn="tl">
                    <a:srgbClr val="000000">
                      <a:alpha val="43137"/>
                    </a:srgbClr>
                  </a:outerShdw>
                </a:effectLst>
                <a:latin typeface="Calibri" panose="020F0502020204030204" pitchFamily="34" charset="0"/>
              </a:rPr>
              <a:t>Questa è la casa</a:t>
            </a:r>
          </a:p>
          <a:p>
            <a:pPr marL="0" indent="0">
              <a:lnSpc>
                <a:spcPct val="100000"/>
              </a:lnSpc>
              <a:spcBef>
                <a:spcPts val="0"/>
              </a:spcBef>
              <a:buNone/>
            </a:pPr>
            <a:r>
              <a:rPr lang="it-IT" sz="2400" i="1" cap="none" dirty="0" smtClean="0">
                <a:effectLst>
                  <a:outerShdw blurRad="38100" dist="38100" dir="2700000" algn="tl">
                    <a:srgbClr val="000000">
                      <a:alpha val="43137"/>
                    </a:srgbClr>
                  </a:outerShdw>
                </a:effectLst>
                <a:latin typeface="Calibri" panose="020F0502020204030204" pitchFamily="34" charset="0"/>
              </a:rPr>
              <a:t>Di Santo Ignazio</a:t>
            </a:r>
          </a:p>
          <a:p>
            <a:pPr marL="0" indent="0">
              <a:lnSpc>
                <a:spcPct val="100000"/>
              </a:lnSpc>
              <a:spcBef>
                <a:spcPts val="0"/>
              </a:spcBef>
              <a:buNone/>
            </a:pPr>
            <a:r>
              <a:rPr lang="it-IT" sz="2400" i="1" cap="none" dirty="0" smtClean="0">
                <a:effectLst>
                  <a:outerShdw blurRad="38100" dist="38100" dir="2700000" algn="tl">
                    <a:srgbClr val="000000">
                      <a:alpha val="43137"/>
                    </a:srgbClr>
                  </a:outerShdw>
                </a:effectLst>
                <a:latin typeface="Calibri" panose="020F0502020204030204" pitchFamily="34" charset="0"/>
              </a:rPr>
              <a:t>Santo Ignazio, Santo Simone</a:t>
            </a:r>
          </a:p>
          <a:p>
            <a:pPr marL="0" indent="0">
              <a:lnSpc>
                <a:spcPct val="100000"/>
              </a:lnSpc>
              <a:spcBef>
                <a:spcPts val="0"/>
              </a:spcBef>
              <a:buNone/>
            </a:pPr>
            <a:r>
              <a:rPr lang="it-IT" sz="2400" i="1" cap="none" dirty="0" smtClean="0">
                <a:effectLst>
                  <a:outerShdw blurRad="38100" dist="38100" dir="2700000" algn="tl">
                    <a:srgbClr val="000000">
                      <a:alpha val="43137"/>
                    </a:srgbClr>
                  </a:outerShdw>
                </a:effectLst>
                <a:latin typeface="Calibri" panose="020F0502020204030204" pitchFamily="34" charset="0"/>
              </a:rPr>
              <a:t>Questa è la casa di nostro Signore.</a:t>
            </a:r>
          </a:p>
          <a:p>
            <a:pPr marL="0" indent="0">
              <a:lnSpc>
                <a:spcPct val="100000"/>
              </a:lnSpc>
              <a:spcBef>
                <a:spcPts val="0"/>
              </a:spcBef>
              <a:buNone/>
            </a:pPr>
            <a:endParaRPr lang="it-IT" sz="1800" i="1" cap="none" dirty="0">
              <a:effectLst>
                <a:outerShdw blurRad="38100" dist="38100" dir="2700000" algn="tl">
                  <a:srgbClr val="000000">
                    <a:alpha val="43137"/>
                  </a:srgbClr>
                </a:outerShdw>
              </a:effectLst>
              <a:latin typeface="Calibri" panose="020F0502020204030204" pitchFamily="34" charset="0"/>
            </a:endParaRPr>
          </a:p>
        </p:txBody>
      </p:sp>
      <p:pic>
        <p:nvPicPr>
          <p:cNvPr id="4" name="AUD-20170116-WA0002.aac">
            <a:hlinkClick r:id="" action="ppaction://media"/>
          </p:cNvPr>
          <p:cNvPicPr>
            <a:picLocks noRot="1" noChangeAspect="1"/>
          </p:cNvPicPr>
          <p:nvPr>
            <a:audioFile r:link="rId1"/>
          </p:nvPr>
        </p:nvPicPr>
        <p:blipFill>
          <a:blip r:embed="rId3"/>
          <a:stretch>
            <a:fillRect/>
          </a:stretch>
        </p:blipFill>
        <p:spPr>
          <a:xfrm>
            <a:off x="1297460" y="1324232"/>
            <a:ext cx="304800" cy="304800"/>
          </a:xfrm>
          <a:prstGeom prst="rect">
            <a:avLst/>
          </a:prstGeom>
        </p:spPr>
      </p:pic>
    </p:spTree>
    <p:extLst>
      <p:ext uri="{BB962C8B-B14F-4D97-AF65-F5344CB8AC3E}">
        <p14:creationId xmlns:p14="http://schemas.microsoft.com/office/powerpoint/2010/main" xmlns="" val="1664796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3775" y="618518"/>
            <a:ext cx="5374291" cy="771872"/>
          </a:xfrm>
        </p:spPr>
        <p:txBody>
          <a:bodyPr/>
          <a:lstStyle/>
          <a:p>
            <a:r>
              <a:rPr lang="it-IT" dirty="0" smtClean="0"/>
              <a:t>Proverbi</a:t>
            </a:r>
            <a:endParaRPr lang="it-IT" dirty="0"/>
          </a:p>
        </p:txBody>
      </p:sp>
      <p:sp>
        <p:nvSpPr>
          <p:cNvPr id="3" name="Segnaposto contenuto 2"/>
          <p:cNvSpPr>
            <a:spLocks noGrp="1"/>
          </p:cNvSpPr>
          <p:nvPr>
            <p:ph sz="quarter" idx="13"/>
          </p:nvPr>
        </p:nvSpPr>
        <p:spPr>
          <a:xfrm>
            <a:off x="913775" y="1390390"/>
            <a:ext cx="10509962" cy="5235878"/>
          </a:xfrm>
        </p:spPr>
        <p:txBody>
          <a:bodyPr>
            <a:normAutofit lnSpcReduction="10000"/>
          </a:bodyPr>
          <a:lstStyle/>
          <a:p>
            <a:pPr marL="0" indent="0">
              <a:lnSpc>
                <a:spcPct val="100000"/>
              </a:lnSpc>
              <a:spcBef>
                <a:spcPts val="0"/>
              </a:spcBef>
              <a:buNone/>
            </a:pPr>
            <a:r>
              <a:rPr lang="it-IT" sz="1800" i="1" cap="none" dirty="0" smtClean="0">
                <a:effectLst>
                  <a:outerShdw blurRad="38100" dist="38100" dir="2700000" algn="tl">
                    <a:srgbClr val="000000">
                      <a:alpha val="43137"/>
                    </a:srgbClr>
                  </a:outerShdw>
                </a:effectLst>
                <a:latin typeface="Calibri" panose="020F0502020204030204" pitchFamily="34" charset="0"/>
              </a:rPr>
              <a:t>«Bon </a:t>
            </a:r>
            <a:r>
              <a:rPr lang="it-IT" sz="1800" i="1" cap="none" dirty="0" err="1" smtClean="0">
                <a:effectLst>
                  <a:outerShdw blurRad="38100" dist="38100" dir="2700000" algn="tl">
                    <a:srgbClr val="000000">
                      <a:alpha val="43137"/>
                    </a:srgbClr>
                  </a:outerShdw>
                </a:effectLst>
                <a:latin typeface="Calibri" panose="020F0502020204030204" pitchFamily="34" charset="0"/>
              </a:rPr>
              <a:t>tiempu</a:t>
            </a:r>
            <a:r>
              <a:rPr lang="it-IT" sz="1800" i="1" cap="none" dirty="0" smtClean="0">
                <a:effectLst>
                  <a:outerShdw blurRad="38100" dist="38100" dir="2700000" algn="tl">
                    <a:srgbClr val="000000">
                      <a:alpha val="43137"/>
                    </a:srgbClr>
                  </a:outerShdw>
                </a:effectLst>
                <a:latin typeface="Calibri" panose="020F0502020204030204" pitchFamily="34" charset="0"/>
              </a:rPr>
              <a:t> e </a:t>
            </a:r>
            <a:r>
              <a:rPr lang="it-IT" sz="1800" i="1" cap="none" dirty="0" err="1" smtClean="0">
                <a:effectLst>
                  <a:outerShdw blurRad="38100" dist="38100" dir="2700000" algn="tl">
                    <a:srgbClr val="000000">
                      <a:alpha val="43137"/>
                    </a:srgbClr>
                  </a:outerShdw>
                </a:effectLst>
                <a:latin typeface="Calibri" panose="020F0502020204030204" pitchFamily="34" charset="0"/>
              </a:rPr>
              <a:t>malu</a:t>
            </a:r>
            <a:r>
              <a:rPr lang="it-IT" sz="1800" i="1" cap="none" dirty="0" smtClean="0">
                <a:effectLst>
                  <a:outerShdw blurRad="38100" dist="38100" dir="2700000" algn="tl">
                    <a:srgbClr val="000000">
                      <a:alpha val="43137"/>
                    </a:srgbClr>
                  </a:outerShdw>
                </a:effectLst>
                <a:latin typeface="Calibri" panose="020F0502020204030204" pitchFamily="34" charset="0"/>
              </a:rPr>
              <a:t> </a:t>
            </a:r>
            <a:r>
              <a:rPr lang="it-IT" sz="1800" i="1" cap="none" dirty="0" err="1" smtClean="0">
                <a:effectLst>
                  <a:outerShdw blurRad="38100" dist="38100" dir="2700000" algn="tl">
                    <a:srgbClr val="000000">
                      <a:alpha val="43137"/>
                    </a:srgbClr>
                  </a:outerShdw>
                </a:effectLst>
                <a:latin typeface="Calibri" panose="020F0502020204030204" pitchFamily="34" charset="0"/>
              </a:rPr>
              <a:t>tiempu</a:t>
            </a:r>
            <a:r>
              <a:rPr lang="it-IT" sz="1800" i="1" cap="none" dirty="0" smtClean="0">
                <a:effectLst>
                  <a:outerShdw blurRad="38100" dist="38100" dir="2700000" algn="tl">
                    <a:srgbClr val="000000">
                      <a:alpha val="43137"/>
                    </a:srgbClr>
                  </a:outerShdw>
                </a:effectLst>
                <a:latin typeface="Calibri" panose="020F0502020204030204" pitchFamily="34" charset="0"/>
              </a:rPr>
              <a:t> ‘un dura </a:t>
            </a:r>
            <a:r>
              <a:rPr lang="it-IT" sz="1800" i="1" cap="none" dirty="0" err="1" smtClean="0">
                <a:effectLst>
                  <a:outerShdw blurRad="38100" dist="38100" dir="2700000" algn="tl">
                    <a:srgbClr val="000000">
                      <a:alpha val="43137"/>
                    </a:srgbClr>
                  </a:outerShdw>
                </a:effectLst>
                <a:latin typeface="Calibri" panose="020F0502020204030204" pitchFamily="34" charset="0"/>
              </a:rPr>
              <a:t>tuttu</a:t>
            </a:r>
            <a:r>
              <a:rPr lang="it-IT" sz="1800" i="1" cap="none" dirty="0" smtClean="0">
                <a:effectLst>
                  <a:outerShdw blurRad="38100" dist="38100" dir="2700000" algn="tl">
                    <a:srgbClr val="000000">
                      <a:alpha val="43137"/>
                    </a:srgbClr>
                  </a:outerShdw>
                </a:effectLst>
                <a:latin typeface="Calibri" panose="020F0502020204030204" pitchFamily="34" charset="0"/>
              </a:rPr>
              <a:t> ‘u </a:t>
            </a:r>
            <a:r>
              <a:rPr lang="it-IT" sz="1800" i="1" cap="none" dirty="0" err="1" smtClean="0">
                <a:effectLst>
                  <a:outerShdw blurRad="38100" dist="38100" dir="2700000" algn="tl">
                    <a:srgbClr val="000000">
                      <a:alpha val="43137"/>
                    </a:srgbClr>
                  </a:outerShdw>
                </a:effectLst>
                <a:latin typeface="Calibri" panose="020F0502020204030204" pitchFamily="34" charset="0"/>
              </a:rPr>
              <a:t>tiempu</a:t>
            </a:r>
            <a:r>
              <a:rPr lang="it-IT" sz="1800" i="1" cap="none" dirty="0" smtClean="0">
                <a:effectLst>
                  <a:outerShdw blurRad="38100" dist="38100" dir="2700000" algn="tl">
                    <a:srgbClr val="000000">
                      <a:alpha val="43137"/>
                    </a:srgbClr>
                  </a:outerShdw>
                </a:effectLst>
                <a:latin typeface="Calibri" panose="020F0502020204030204" pitchFamily="34" charset="0"/>
              </a:rPr>
              <a:t>»</a:t>
            </a:r>
          </a:p>
          <a:p>
            <a:pPr marL="0" indent="0">
              <a:lnSpc>
                <a:spcPct val="100000"/>
              </a:lnSpc>
              <a:spcBef>
                <a:spcPts val="0"/>
              </a:spcBef>
              <a:buNone/>
            </a:pPr>
            <a:r>
              <a:rPr lang="it-IT" sz="1800" i="1" cap="none" dirty="0" smtClean="0">
                <a:effectLst>
                  <a:outerShdw blurRad="38100" dist="38100" dir="2700000" algn="tl">
                    <a:srgbClr val="000000">
                      <a:alpha val="43137"/>
                    </a:srgbClr>
                  </a:outerShdw>
                </a:effectLst>
                <a:latin typeface="Calibri" panose="020F0502020204030204" pitchFamily="34" charset="0"/>
              </a:rPr>
              <a:t>Buon tempo e cattivo tempo non durano </a:t>
            </a:r>
            <a:r>
              <a:rPr lang="it-IT" sz="1800" i="1" cap="none" dirty="0">
                <a:effectLst>
                  <a:outerShdw blurRad="38100" dist="38100" dir="2700000" algn="tl">
                    <a:srgbClr val="000000">
                      <a:alpha val="43137"/>
                    </a:srgbClr>
                  </a:outerShdw>
                </a:effectLst>
                <a:latin typeface="Calibri" panose="020F0502020204030204" pitchFamily="34" charset="0"/>
              </a:rPr>
              <a:t>per </a:t>
            </a:r>
            <a:r>
              <a:rPr lang="it-IT" sz="1800" i="1" cap="none" dirty="0" smtClean="0">
                <a:effectLst>
                  <a:outerShdw blurRad="38100" dist="38100" dir="2700000" algn="tl">
                    <a:srgbClr val="000000">
                      <a:alpha val="43137"/>
                    </a:srgbClr>
                  </a:outerShdw>
                </a:effectLst>
                <a:latin typeface="Calibri" panose="020F0502020204030204" pitchFamily="34" charset="0"/>
              </a:rPr>
              <a:t>sempre </a:t>
            </a:r>
          </a:p>
          <a:p>
            <a:pPr marL="0" indent="0">
              <a:lnSpc>
                <a:spcPct val="100000"/>
              </a:lnSpc>
              <a:spcBef>
                <a:spcPts val="0"/>
              </a:spcBef>
              <a:buNone/>
            </a:pPr>
            <a:endParaRPr lang="it-IT" sz="1800" i="1" cap="none" dirty="0">
              <a:effectLst>
                <a:outerShdw blurRad="38100" dist="38100" dir="2700000" algn="tl">
                  <a:srgbClr val="000000">
                    <a:alpha val="43137"/>
                  </a:srgbClr>
                </a:outerShdw>
              </a:effectLst>
              <a:latin typeface="Calibri" panose="020F0502020204030204" pitchFamily="34" charset="0"/>
            </a:endParaRPr>
          </a:p>
          <a:p>
            <a:pPr marL="0" indent="0">
              <a:lnSpc>
                <a:spcPct val="100000"/>
              </a:lnSpc>
              <a:spcBef>
                <a:spcPts val="0"/>
              </a:spcBef>
              <a:buNone/>
            </a:pPr>
            <a:r>
              <a:rPr lang="it-IT" sz="1800" i="1" cap="none" dirty="0" smtClean="0">
                <a:effectLst>
                  <a:outerShdw blurRad="38100" dist="38100" dir="2700000" algn="tl">
                    <a:srgbClr val="000000">
                      <a:alpha val="43137"/>
                    </a:srgbClr>
                  </a:outerShdw>
                </a:effectLst>
                <a:latin typeface="Calibri" panose="020F0502020204030204" pitchFamily="34" charset="0"/>
              </a:rPr>
              <a:t>«</a:t>
            </a:r>
            <a:r>
              <a:rPr lang="it-IT" sz="1800" i="1" cap="none" dirty="0" err="1" smtClean="0">
                <a:effectLst>
                  <a:outerShdw blurRad="38100" dist="38100" dir="2700000" algn="tl">
                    <a:srgbClr val="000000">
                      <a:alpha val="43137"/>
                    </a:srgbClr>
                  </a:outerShdw>
                </a:effectLst>
                <a:latin typeface="Calibri" panose="020F0502020204030204" pitchFamily="34" charset="0"/>
              </a:rPr>
              <a:t>Quannu</a:t>
            </a:r>
            <a:r>
              <a:rPr lang="it-IT" sz="1800" i="1" cap="none" dirty="0" smtClean="0">
                <a:effectLst>
                  <a:outerShdw blurRad="38100" dist="38100" dir="2700000" algn="tl">
                    <a:srgbClr val="000000">
                      <a:alpha val="43137"/>
                    </a:srgbClr>
                  </a:outerShdw>
                </a:effectLst>
                <a:latin typeface="Calibri" panose="020F0502020204030204" pitchFamily="34" charset="0"/>
              </a:rPr>
              <a:t> </a:t>
            </a:r>
            <a:r>
              <a:rPr lang="it-IT" sz="1800" i="1" cap="none" dirty="0">
                <a:effectLst>
                  <a:outerShdw blurRad="38100" dist="38100" dir="2700000" algn="tl">
                    <a:srgbClr val="000000">
                      <a:alpha val="43137"/>
                    </a:srgbClr>
                  </a:outerShdw>
                </a:effectLst>
                <a:latin typeface="Calibri" panose="020F0502020204030204" pitchFamily="34" charset="0"/>
              </a:rPr>
              <a:t>è </a:t>
            </a:r>
            <a:r>
              <a:rPr lang="it-IT" sz="1800" i="1" cap="none" dirty="0" err="1">
                <a:effectLst>
                  <a:outerShdw blurRad="38100" dist="38100" dir="2700000" algn="tl">
                    <a:srgbClr val="000000">
                      <a:alpha val="43137"/>
                    </a:srgbClr>
                  </a:outerShdw>
                </a:effectLst>
                <a:latin typeface="Calibri" panose="020F0502020204030204" pitchFamily="34" charset="0"/>
              </a:rPr>
              <a:t>annuvulatu</a:t>
            </a:r>
            <a:r>
              <a:rPr lang="it-IT" sz="1800" i="1" cap="none" dirty="0">
                <a:effectLst>
                  <a:outerShdw blurRad="38100" dist="38100" dir="2700000" algn="tl">
                    <a:srgbClr val="000000">
                      <a:alpha val="43137"/>
                    </a:srgbClr>
                  </a:outerShdw>
                </a:effectLst>
                <a:latin typeface="Calibri" panose="020F0502020204030204" pitchFamily="34" charset="0"/>
              </a:rPr>
              <a:t> a la marina </a:t>
            </a:r>
            <a:r>
              <a:rPr lang="it-IT" sz="1800" i="1" cap="none" dirty="0" err="1">
                <a:effectLst>
                  <a:outerShdw blurRad="38100" dist="38100" dir="2700000" algn="tl">
                    <a:srgbClr val="000000">
                      <a:alpha val="43137"/>
                    </a:srgbClr>
                  </a:outerShdw>
                </a:effectLst>
                <a:latin typeface="Calibri" panose="020F0502020204030204" pitchFamily="34" charset="0"/>
              </a:rPr>
              <a:t>pigghiti</a:t>
            </a:r>
            <a:r>
              <a:rPr lang="it-IT" sz="1800" i="1" cap="none" dirty="0">
                <a:effectLst>
                  <a:outerShdw blurRad="38100" dist="38100" dir="2700000" algn="tl">
                    <a:srgbClr val="000000">
                      <a:alpha val="43137"/>
                    </a:srgbClr>
                  </a:outerShdw>
                </a:effectLst>
                <a:latin typeface="Calibri" panose="020F0502020204030204" pitchFamily="34" charset="0"/>
              </a:rPr>
              <a:t> ‘u </a:t>
            </a:r>
            <a:r>
              <a:rPr lang="it-IT" sz="1800" i="1" cap="none" dirty="0" err="1">
                <a:effectLst>
                  <a:outerShdw blurRad="38100" dist="38100" dir="2700000" algn="tl">
                    <a:srgbClr val="000000">
                      <a:alpha val="43137"/>
                    </a:srgbClr>
                  </a:outerShdw>
                </a:effectLst>
                <a:latin typeface="Calibri" panose="020F0502020204030204" pitchFamily="34" charset="0"/>
              </a:rPr>
              <a:t>saccu</a:t>
            </a:r>
            <a:r>
              <a:rPr lang="it-IT" sz="1800" i="1" cap="none" dirty="0">
                <a:effectLst>
                  <a:outerShdw blurRad="38100" dist="38100" dir="2700000" algn="tl">
                    <a:srgbClr val="000000">
                      <a:alpha val="43137"/>
                    </a:srgbClr>
                  </a:outerShdw>
                </a:effectLst>
                <a:latin typeface="Calibri" panose="020F0502020204030204" pitchFamily="34" charset="0"/>
              </a:rPr>
              <a:t>, </a:t>
            </a:r>
            <a:r>
              <a:rPr lang="it-IT" sz="1800" i="1" cap="none" dirty="0" err="1">
                <a:effectLst>
                  <a:outerShdw blurRad="38100" dist="38100" dir="2700000" algn="tl">
                    <a:srgbClr val="000000">
                      <a:alpha val="43137"/>
                    </a:srgbClr>
                  </a:outerShdw>
                </a:effectLst>
                <a:latin typeface="Calibri" panose="020F0502020204030204" pitchFamily="34" charset="0"/>
              </a:rPr>
              <a:t>và</a:t>
            </a:r>
            <a:r>
              <a:rPr lang="it-IT" sz="1800" i="1" cap="none" dirty="0">
                <a:effectLst>
                  <a:outerShdw blurRad="38100" dist="38100" dir="2700000" algn="tl">
                    <a:srgbClr val="000000">
                      <a:alpha val="43137"/>
                    </a:srgbClr>
                  </a:outerShdw>
                </a:effectLst>
                <a:latin typeface="Calibri" panose="020F0502020204030204" pitchFamily="34" charset="0"/>
              </a:rPr>
              <a:t> e macina; </a:t>
            </a:r>
            <a:r>
              <a:rPr lang="it-IT" sz="1800" i="1" cap="none" dirty="0" err="1">
                <a:effectLst>
                  <a:outerShdw blurRad="38100" dist="38100" dir="2700000" algn="tl">
                    <a:srgbClr val="000000">
                      <a:alpha val="43137"/>
                    </a:srgbClr>
                  </a:outerShdw>
                </a:effectLst>
                <a:latin typeface="Calibri" panose="020F0502020204030204" pitchFamily="34" charset="0"/>
              </a:rPr>
              <a:t>Quannu</a:t>
            </a:r>
            <a:r>
              <a:rPr lang="it-IT" sz="1800" i="1" cap="none" dirty="0">
                <a:effectLst>
                  <a:outerShdw blurRad="38100" dist="38100" dir="2700000" algn="tl">
                    <a:srgbClr val="000000">
                      <a:alpha val="43137"/>
                    </a:srgbClr>
                  </a:outerShdw>
                </a:effectLst>
                <a:latin typeface="Calibri" panose="020F0502020204030204" pitchFamily="34" charset="0"/>
              </a:rPr>
              <a:t> è </a:t>
            </a:r>
            <a:r>
              <a:rPr lang="it-IT" sz="1800" i="1" cap="none" dirty="0" err="1">
                <a:effectLst>
                  <a:outerShdw blurRad="38100" dist="38100" dir="2700000" algn="tl">
                    <a:srgbClr val="000000">
                      <a:alpha val="43137"/>
                    </a:srgbClr>
                  </a:outerShdw>
                </a:effectLst>
                <a:latin typeface="Calibri" panose="020F0502020204030204" pitchFamily="34" charset="0"/>
              </a:rPr>
              <a:t>annuvulatu</a:t>
            </a:r>
            <a:r>
              <a:rPr lang="it-IT" sz="1800" i="1" cap="none" dirty="0">
                <a:effectLst>
                  <a:outerShdw blurRad="38100" dist="38100" dir="2700000" algn="tl">
                    <a:srgbClr val="000000">
                      <a:alpha val="43137"/>
                    </a:srgbClr>
                  </a:outerShdw>
                </a:effectLst>
                <a:latin typeface="Calibri" panose="020F0502020204030204" pitchFamily="34" charset="0"/>
              </a:rPr>
              <a:t> a la montagna, </a:t>
            </a:r>
            <a:r>
              <a:rPr lang="it-IT" sz="1800" i="1" cap="none" dirty="0" err="1">
                <a:effectLst>
                  <a:outerShdw blurRad="38100" dist="38100" dir="2700000" algn="tl">
                    <a:srgbClr val="000000">
                      <a:alpha val="43137"/>
                    </a:srgbClr>
                  </a:outerShdw>
                </a:effectLst>
                <a:latin typeface="Calibri" panose="020F0502020204030204" pitchFamily="34" charset="0"/>
              </a:rPr>
              <a:t>pigghiti</a:t>
            </a:r>
            <a:r>
              <a:rPr lang="it-IT" sz="1800" i="1" cap="none" dirty="0">
                <a:effectLst>
                  <a:outerShdw blurRad="38100" dist="38100" dir="2700000" algn="tl">
                    <a:srgbClr val="000000">
                      <a:alpha val="43137"/>
                    </a:srgbClr>
                  </a:outerShdw>
                </a:effectLst>
                <a:latin typeface="Calibri" panose="020F0502020204030204" pitchFamily="34" charset="0"/>
              </a:rPr>
              <a:t> ‘a zappa, </a:t>
            </a:r>
            <a:r>
              <a:rPr lang="it-IT" sz="1800" i="1" cap="none" dirty="0" err="1">
                <a:effectLst>
                  <a:outerShdw blurRad="38100" dist="38100" dir="2700000" algn="tl">
                    <a:srgbClr val="000000">
                      <a:alpha val="43137"/>
                    </a:srgbClr>
                  </a:outerShdw>
                </a:effectLst>
                <a:latin typeface="Calibri" panose="020F0502020204030204" pitchFamily="34" charset="0"/>
              </a:rPr>
              <a:t>và</a:t>
            </a:r>
            <a:r>
              <a:rPr lang="it-IT" sz="1800" i="1" cap="none" dirty="0">
                <a:effectLst>
                  <a:outerShdw blurRad="38100" dist="38100" dir="2700000" algn="tl">
                    <a:srgbClr val="000000">
                      <a:alpha val="43137"/>
                    </a:srgbClr>
                  </a:outerShdw>
                </a:effectLst>
                <a:latin typeface="Calibri" panose="020F0502020204030204" pitchFamily="34" charset="0"/>
              </a:rPr>
              <a:t> e </a:t>
            </a:r>
            <a:r>
              <a:rPr lang="it-IT" sz="1800" i="1" cap="none" dirty="0" smtClean="0">
                <a:effectLst>
                  <a:outerShdw blurRad="38100" dist="38100" dir="2700000" algn="tl">
                    <a:srgbClr val="000000">
                      <a:alpha val="43137"/>
                    </a:srgbClr>
                  </a:outerShdw>
                </a:effectLst>
                <a:latin typeface="Calibri" panose="020F0502020204030204" pitchFamily="34" charset="0"/>
              </a:rPr>
              <a:t>guadagna»</a:t>
            </a:r>
            <a:endParaRPr lang="it-IT" sz="1800" i="1" cap="none" dirty="0">
              <a:effectLst>
                <a:outerShdw blurRad="38100" dist="38100" dir="2700000" algn="tl">
                  <a:srgbClr val="000000">
                    <a:alpha val="43137"/>
                  </a:srgbClr>
                </a:outerShdw>
              </a:effectLst>
              <a:latin typeface="Calibri" panose="020F0502020204030204" pitchFamily="34" charset="0"/>
            </a:endParaRPr>
          </a:p>
          <a:p>
            <a:pPr marL="0" indent="0">
              <a:lnSpc>
                <a:spcPct val="100000"/>
              </a:lnSpc>
              <a:spcBef>
                <a:spcPts val="0"/>
              </a:spcBef>
              <a:buNone/>
            </a:pPr>
            <a:r>
              <a:rPr lang="it-IT" sz="1800" i="1" cap="none" dirty="0" smtClean="0">
                <a:effectLst>
                  <a:outerShdw blurRad="38100" dist="38100" dir="2700000" algn="tl">
                    <a:srgbClr val="000000">
                      <a:alpha val="43137"/>
                    </a:srgbClr>
                  </a:outerShdw>
                </a:effectLst>
                <a:latin typeface="Calibri" panose="020F0502020204030204" pitchFamily="34" charset="0"/>
              </a:rPr>
              <a:t>Se </a:t>
            </a:r>
            <a:r>
              <a:rPr lang="it-IT" sz="1800" i="1" cap="none" dirty="0">
                <a:effectLst>
                  <a:outerShdw blurRad="38100" dist="38100" dir="2700000" algn="tl">
                    <a:srgbClr val="000000">
                      <a:alpha val="43137"/>
                    </a:srgbClr>
                  </a:outerShdw>
                </a:effectLst>
                <a:latin typeface="Calibri" panose="020F0502020204030204" pitchFamily="34" charset="0"/>
              </a:rPr>
              <a:t>arrivano le nuvole dal mare non andare al lavoro pioverà, se arrivano nubi dalla montagna vai tranquillo non </a:t>
            </a:r>
            <a:r>
              <a:rPr lang="it-IT" sz="1800" i="1" cap="none" dirty="0" smtClean="0">
                <a:effectLst>
                  <a:outerShdw blurRad="38100" dist="38100" dir="2700000" algn="tl">
                    <a:srgbClr val="000000">
                      <a:alpha val="43137"/>
                    </a:srgbClr>
                  </a:outerShdw>
                </a:effectLst>
                <a:latin typeface="Calibri" panose="020F0502020204030204" pitchFamily="34" charset="0"/>
              </a:rPr>
              <a:t>pioverà</a:t>
            </a:r>
          </a:p>
          <a:p>
            <a:pPr marL="0" indent="0">
              <a:lnSpc>
                <a:spcPct val="100000"/>
              </a:lnSpc>
              <a:spcBef>
                <a:spcPts val="0"/>
              </a:spcBef>
              <a:buNone/>
            </a:pPr>
            <a:endParaRPr lang="it-IT" sz="1800" i="1" cap="none" dirty="0" smtClean="0">
              <a:effectLst>
                <a:outerShdw blurRad="38100" dist="38100" dir="2700000" algn="tl">
                  <a:srgbClr val="000000">
                    <a:alpha val="43137"/>
                  </a:srgbClr>
                </a:outerShdw>
              </a:effectLst>
              <a:latin typeface="Calibri" panose="020F0502020204030204" pitchFamily="34" charset="0"/>
            </a:endParaRPr>
          </a:p>
          <a:p>
            <a:pPr marL="0" indent="0">
              <a:lnSpc>
                <a:spcPct val="100000"/>
              </a:lnSpc>
              <a:spcBef>
                <a:spcPts val="0"/>
              </a:spcBef>
              <a:buNone/>
            </a:pPr>
            <a:r>
              <a:rPr lang="it-IT" sz="1800" i="1" cap="none" dirty="0" smtClean="0">
                <a:effectLst>
                  <a:outerShdw blurRad="38100" dist="38100" dir="2700000" algn="tl">
                    <a:srgbClr val="000000">
                      <a:alpha val="43137"/>
                    </a:srgbClr>
                  </a:outerShdw>
                </a:effectLst>
                <a:latin typeface="Calibri" panose="020F0502020204030204" pitchFamily="34" charset="0"/>
              </a:rPr>
              <a:t>«</a:t>
            </a:r>
            <a:r>
              <a:rPr lang="it-IT" sz="1800" i="1" cap="none" dirty="0" err="1" smtClean="0">
                <a:effectLst>
                  <a:outerShdw blurRad="38100" dist="38100" dir="2700000" algn="tl">
                    <a:srgbClr val="000000">
                      <a:alpha val="43137"/>
                    </a:srgbClr>
                  </a:outerShdw>
                </a:effectLst>
                <a:latin typeface="Calibri" panose="020F0502020204030204" pitchFamily="34" charset="0"/>
              </a:rPr>
              <a:t>Celu</a:t>
            </a:r>
            <a:r>
              <a:rPr lang="it-IT" sz="1800" i="1" cap="none" dirty="0" smtClean="0">
                <a:effectLst>
                  <a:outerShdw blurRad="38100" dist="38100" dir="2700000" algn="tl">
                    <a:srgbClr val="000000">
                      <a:alpha val="43137"/>
                    </a:srgbClr>
                  </a:outerShdw>
                </a:effectLst>
                <a:latin typeface="Calibri" panose="020F0502020204030204" pitchFamily="34" charset="0"/>
              </a:rPr>
              <a:t> </a:t>
            </a:r>
            <a:r>
              <a:rPr lang="it-IT" sz="1800" i="1" cap="none" dirty="0" err="1">
                <a:effectLst>
                  <a:outerShdw blurRad="38100" dist="38100" dir="2700000" algn="tl">
                    <a:srgbClr val="000000">
                      <a:alpha val="43137"/>
                    </a:srgbClr>
                  </a:outerShdw>
                </a:effectLst>
                <a:latin typeface="Calibri" panose="020F0502020204030204" pitchFamily="34" charset="0"/>
              </a:rPr>
              <a:t>picurinu</a:t>
            </a:r>
            <a:r>
              <a:rPr lang="it-IT" sz="1800" i="1" cap="none" dirty="0">
                <a:effectLst>
                  <a:outerShdw blurRad="38100" dist="38100" dir="2700000" algn="tl">
                    <a:srgbClr val="000000">
                      <a:alpha val="43137"/>
                    </a:srgbClr>
                  </a:outerShdw>
                </a:effectLst>
                <a:latin typeface="Calibri" panose="020F0502020204030204" pitchFamily="34" charset="0"/>
              </a:rPr>
              <a:t>, si non </a:t>
            </a:r>
            <a:r>
              <a:rPr lang="it-IT" sz="1800" i="1" cap="none" dirty="0" err="1">
                <a:effectLst>
                  <a:outerShdw blurRad="38100" dist="38100" dir="2700000" algn="tl">
                    <a:srgbClr val="000000">
                      <a:alpha val="43137"/>
                    </a:srgbClr>
                  </a:outerShdw>
                </a:effectLst>
                <a:latin typeface="Calibri" panose="020F0502020204030204" pitchFamily="34" charset="0"/>
              </a:rPr>
              <a:t>chiovi</a:t>
            </a:r>
            <a:r>
              <a:rPr lang="it-IT" sz="1800" i="1" cap="none" dirty="0">
                <a:effectLst>
                  <a:outerShdw blurRad="38100" dist="38100" dir="2700000" algn="tl">
                    <a:srgbClr val="000000">
                      <a:alpha val="43137"/>
                    </a:srgbClr>
                  </a:outerShdw>
                </a:effectLst>
                <a:latin typeface="Calibri" panose="020F0502020204030204" pitchFamily="34" charset="0"/>
              </a:rPr>
              <a:t> oggi </a:t>
            </a:r>
            <a:r>
              <a:rPr lang="it-IT" sz="1800" i="1" cap="none" dirty="0" err="1">
                <a:effectLst>
                  <a:outerShdw blurRad="38100" dist="38100" dir="2700000" algn="tl">
                    <a:srgbClr val="000000">
                      <a:alpha val="43137"/>
                    </a:srgbClr>
                  </a:outerShdw>
                </a:effectLst>
                <a:latin typeface="Calibri" panose="020F0502020204030204" pitchFamily="34" charset="0"/>
              </a:rPr>
              <a:t>chiovi</a:t>
            </a:r>
            <a:r>
              <a:rPr lang="it-IT" sz="1800" i="1" cap="none" dirty="0">
                <a:effectLst>
                  <a:outerShdw blurRad="38100" dist="38100" dir="2700000" algn="tl">
                    <a:srgbClr val="000000">
                      <a:alpha val="43137"/>
                    </a:srgbClr>
                  </a:outerShdw>
                </a:effectLst>
                <a:latin typeface="Calibri" panose="020F0502020204030204" pitchFamily="34" charset="0"/>
              </a:rPr>
              <a:t> </a:t>
            </a:r>
            <a:r>
              <a:rPr lang="it-IT" sz="1800" i="1" cap="none" dirty="0" err="1">
                <a:effectLst>
                  <a:outerShdw blurRad="38100" dist="38100" dir="2700000" algn="tl">
                    <a:srgbClr val="000000">
                      <a:alpha val="43137"/>
                    </a:srgbClr>
                  </a:outerShdw>
                </a:effectLst>
                <a:latin typeface="Calibri" panose="020F0502020204030204" pitchFamily="34" charset="0"/>
              </a:rPr>
              <a:t>a’</a:t>
            </a:r>
            <a:r>
              <a:rPr lang="it-IT" sz="1800" i="1" cap="none" dirty="0">
                <a:effectLst>
                  <a:outerShdw blurRad="38100" dist="38100" dir="2700000" algn="tl">
                    <a:srgbClr val="000000">
                      <a:alpha val="43137"/>
                    </a:srgbClr>
                  </a:outerShdw>
                </a:effectLst>
                <a:latin typeface="Calibri" panose="020F0502020204030204" pitchFamily="34" charset="0"/>
              </a:rPr>
              <a:t> </a:t>
            </a:r>
            <a:r>
              <a:rPr lang="it-IT" sz="1800" i="1" cap="none" dirty="0" err="1" smtClean="0">
                <a:effectLst>
                  <a:outerShdw blurRad="38100" dist="38100" dir="2700000" algn="tl">
                    <a:srgbClr val="000000">
                      <a:alpha val="43137"/>
                    </a:srgbClr>
                  </a:outerShdw>
                </a:effectLst>
                <a:latin typeface="Calibri" panose="020F0502020204030204" pitchFamily="34" charset="0"/>
              </a:rPr>
              <a:t>matinu</a:t>
            </a:r>
            <a:r>
              <a:rPr lang="it-IT" sz="1800" i="1" cap="none" dirty="0" smtClean="0">
                <a:effectLst>
                  <a:outerShdw blurRad="38100" dist="38100" dir="2700000" algn="tl">
                    <a:srgbClr val="000000">
                      <a:alpha val="43137"/>
                    </a:srgbClr>
                  </a:outerShdw>
                </a:effectLst>
                <a:latin typeface="Calibri" panose="020F0502020204030204" pitchFamily="34" charset="0"/>
              </a:rPr>
              <a:t>»</a:t>
            </a:r>
            <a:endParaRPr lang="it-IT" sz="1800" i="1" cap="none" dirty="0">
              <a:effectLst>
                <a:outerShdw blurRad="38100" dist="38100" dir="2700000" algn="tl">
                  <a:srgbClr val="000000">
                    <a:alpha val="43137"/>
                  </a:srgbClr>
                </a:outerShdw>
              </a:effectLst>
              <a:latin typeface="Calibri" panose="020F0502020204030204" pitchFamily="34" charset="0"/>
            </a:endParaRPr>
          </a:p>
          <a:p>
            <a:pPr marL="0" indent="0">
              <a:lnSpc>
                <a:spcPct val="100000"/>
              </a:lnSpc>
              <a:spcBef>
                <a:spcPts val="0"/>
              </a:spcBef>
              <a:buNone/>
            </a:pPr>
            <a:r>
              <a:rPr lang="it-IT" sz="1800" i="1" cap="none" dirty="0" smtClean="0">
                <a:effectLst>
                  <a:outerShdw blurRad="38100" dist="38100" dir="2700000" algn="tl">
                    <a:srgbClr val="000000">
                      <a:alpha val="43137"/>
                    </a:srgbClr>
                  </a:outerShdw>
                </a:effectLst>
                <a:latin typeface="Calibri" panose="020F0502020204030204" pitchFamily="34" charset="0"/>
              </a:rPr>
              <a:t>Il </a:t>
            </a:r>
            <a:r>
              <a:rPr lang="it-IT" sz="1800" i="1" cap="none" dirty="0">
                <a:effectLst>
                  <a:outerShdw blurRad="38100" dist="38100" dir="2700000" algn="tl">
                    <a:srgbClr val="000000">
                      <a:alpha val="43137"/>
                    </a:srgbClr>
                  </a:outerShdw>
                </a:effectLst>
                <a:latin typeface="Calibri" panose="020F0502020204030204" pitchFamily="34" charset="0"/>
              </a:rPr>
              <a:t>cielo con nubi a pecorelle se non piove oggi piove </a:t>
            </a:r>
            <a:r>
              <a:rPr lang="it-IT" sz="1800" i="1" cap="none" dirty="0" smtClean="0">
                <a:effectLst>
                  <a:outerShdw blurRad="38100" dist="38100" dir="2700000" algn="tl">
                    <a:srgbClr val="000000">
                      <a:alpha val="43137"/>
                    </a:srgbClr>
                  </a:outerShdw>
                </a:effectLst>
                <a:latin typeface="Calibri" panose="020F0502020204030204" pitchFamily="34" charset="0"/>
              </a:rPr>
              <a:t>domani</a:t>
            </a:r>
          </a:p>
          <a:p>
            <a:pPr marL="0" indent="0">
              <a:lnSpc>
                <a:spcPct val="100000"/>
              </a:lnSpc>
              <a:spcBef>
                <a:spcPts val="0"/>
              </a:spcBef>
              <a:buNone/>
            </a:pPr>
            <a:endParaRPr lang="it-IT" sz="1800" i="1" cap="none" dirty="0">
              <a:effectLst>
                <a:outerShdw blurRad="38100" dist="38100" dir="2700000" algn="tl">
                  <a:srgbClr val="000000">
                    <a:alpha val="43137"/>
                  </a:srgbClr>
                </a:outerShdw>
              </a:effectLst>
              <a:latin typeface="Calibri" panose="020F0502020204030204" pitchFamily="34" charset="0"/>
            </a:endParaRPr>
          </a:p>
          <a:p>
            <a:pPr marL="0" indent="0">
              <a:lnSpc>
                <a:spcPct val="100000"/>
              </a:lnSpc>
              <a:spcBef>
                <a:spcPts val="0"/>
              </a:spcBef>
              <a:buNone/>
            </a:pPr>
            <a:r>
              <a:rPr lang="it-IT" sz="1800" i="1" cap="none" dirty="0" smtClean="0">
                <a:effectLst>
                  <a:outerShdw blurRad="38100" dist="38100" dir="2700000" algn="tl">
                    <a:srgbClr val="000000">
                      <a:alpha val="43137"/>
                    </a:srgbClr>
                  </a:outerShdw>
                </a:effectLst>
                <a:latin typeface="Calibri" panose="020F0502020204030204" pitchFamily="34" charset="0"/>
              </a:rPr>
              <a:t>«</a:t>
            </a:r>
            <a:r>
              <a:rPr lang="it-IT" sz="1800" i="1" cap="none" dirty="0" err="1" smtClean="0">
                <a:effectLst>
                  <a:outerShdw blurRad="38100" dist="38100" dir="2700000" algn="tl">
                    <a:srgbClr val="000000">
                      <a:alpha val="43137"/>
                    </a:srgbClr>
                  </a:outerShdw>
                </a:effectLst>
                <a:latin typeface="Calibri" panose="020F0502020204030204" pitchFamily="34" charset="0"/>
              </a:rPr>
              <a:t>Signuruzzu</a:t>
            </a:r>
            <a:r>
              <a:rPr lang="it-IT" sz="1800" i="1" cap="none" dirty="0" smtClean="0">
                <a:effectLst>
                  <a:outerShdw blurRad="38100" dist="38100" dir="2700000" algn="tl">
                    <a:srgbClr val="000000">
                      <a:alpha val="43137"/>
                    </a:srgbClr>
                  </a:outerShdw>
                </a:effectLst>
                <a:latin typeface="Calibri" panose="020F0502020204030204" pitchFamily="34" charset="0"/>
              </a:rPr>
              <a:t> </a:t>
            </a:r>
            <a:r>
              <a:rPr lang="it-IT" sz="1800" i="1" cap="none" dirty="0" err="1">
                <a:effectLst>
                  <a:outerShdw blurRad="38100" dist="38100" dir="2700000" algn="tl">
                    <a:srgbClr val="000000">
                      <a:alpha val="43137"/>
                    </a:srgbClr>
                  </a:outerShdw>
                </a:effectLst>
                <a:latin typeface="Calibri" panose="020F0502020204030204" pitchFamily="34" charset="0"/>
              </a:rPr>
              <a:t>chiuviti</a:t>
            </a:r>
            <a:r>
              <a:rPr lang="it-IT" sz="1800" i="1" cap="none" dirty="0">
                <a:effectLst>
                  <a:outerShdw blurRad="38100" dist="38100" dir="2700000" algn="tl">
                    <a:srgbClr val="000000">
                      <a:alpha val="43137"/>
                    </a:srgbClr>
                  </a:outerShdw>
                </a:effectLst>
                <a:latin typeface="Calibri" panose="020F0502020204030204" pitchFamily="34" charset="0"/>
              </a:rPr>
              <a:t> </a:t>
            </a:r>
            <a:r>
              <a:rPr lang="it-IT" sz="1800" i="1" cap="none" dirty="0" err="1">
                <a:effectLst>
                  <a:outerShdw blurRad="38100" dist="38100" dir="2700000" algn="tl">
                    <a:srgbClr val="000000">
                      <a:alpha val="43137"/>
                    </a:srgbClr>
                  </a:outerShdw>
                </a:effectLst>
                <a:latin typeface="Calibri" panose="020F0502020204030204" pitchFamily="34" charset="0"/>
              </a:rPr>
              <a:t>chiuviti</a:t>
            </a:r>
            <a:r>
              <a:rPr lang="it-IT" sz="1800" i="1" cap="none" dirty="0">
                <a:effectLst>
                  <a:outerShdw blurRad="38100" dist="38100" dir="2700000" algn="tl">
                    <a:srgbClr val="000000">
                      <a:alpha val="43137"/>
                    </a:srgbClr>
                  </a:outerShdw>
                </a:effectLst>
                <a:latin typeface="Calibri" panose="020F0502020204030204" pitchFamily="34" charset="0"/>
              </a:rPr>
              <a:t>, </a:t>
            </a:r>
            <a:r>
              <a:rPr lang="it-IT" sz="1800" i="1" cap="none" dirty="0" err="1">
                <a:effectLst>
                  <a:outerShdw blurRad="38100" dist="38100" dir="2700000" algn="tl">
                    <a:srgbClr val="000000">
                      <a:alpha val="43137"/>
                    </a:srgbClr>
                  </a:outerShdw>
                </a:effectLst>
                <a:latin typeface="Calibri" panose="020F0502020204030204" pitchFamily="34" charset="0"/>
              </a:rPr>
              <a:t>ca</a:t>
            </a:r>
            <a:r>
              <a:rPr lang="it-IT" sz="1800" i="1" cap="none" dirty="0">
                <a:effectLst>
                  <a:outerShdw blurRad="38100" dist="38100" dir="2700000" algn="tl">
                    <a:srgbClr val="000000">
                      <a:alpha val="43137"/>
                    </a:srgbClr>
                  </a:outerShdw>
                </a:effectLst>
                <a:latin typeface="Calibri" panose="020F0502020204030204" pitchFamily="34" charset="0"/>
              </a:rPr>
              <a:t> l’</a:t>
            </a:r>
            <a:r>
              <a:rPr lang="it-IT" sz="1800" i="1" cap="none" dirty="0" err="1">
                <a:effectLst>
                  <a:outerShdw blurRad="38100" dist="38100" dir="2700000" algn="tl">
                    <a:srgbClr val="000000">
                      <a:alpha val="43137"/>
                    </a:srgbClr>
                  </a:outerShdw>
                </a:effectLst>
                <a:latin typeface="Calibri" panose="020F0502020204030204" pitchFamily="34" charset="0"/>
              </a:rPr>
              <a:t>arbuliddi</a:t>
            </a:r>
            <a:r>
              <a:rPr lang="it-IT" sz="1800" i="1" cap="none" dirty="0">
                <a:effectLst>
                  <a:outerShdw blurRad="38100" dist="38100" dir="2700000" algn="tl">
                    <a:srgbClr val="000000">
                      <a:alpha val="43137"/>
                    </a:srgbClr>
                  </a:outerShdw>
                </a:effectLst>
                <a:latin typeface="Calibri" panose="020F0502020204030204" pitchFamily="34" charset="0"/>
              </a:rPr>
              <a:t> su morti di siti e </a:t>
            </a:r>
            <a:r>
              <a:rPr lang="it-IT" sz="1800" i="1" cap="none" dirty="0" err="1">
                <a:effectLst>
                  <a:outerShdw blurRad="38100" dist="38100" dir="2700000" algn="tl">
                    <a:srgbClr val="000000">
                      <a:alpha val="43137"/>
                    </a:srgbClr>
                  </a:outerShdw>
                </a:effectLst>
                <a:latin typeface="Calibri" panose="020F0502020204030204" pitchFamily="34" charset="0"/>
              </a:rPr>
              <a:t>facitini</a:t>
            </a:r>
            <a:r>
              <a:rPr lang="it-IT" sz="1800" i="1" cap="none" dirty="0">
                <a:effectLst>
                  <a:outerShdw blurRad="38100" dist="38100" dir="2700000" algn="tl">
                    <a:srgbClr val="000000">
                      <a:alpha val="43137"/>
                    </a:srgbClr>
                  </a:outerShdw>
                </a:effectLst>
                <a:latin typeface="Calibri" panose="020F0502020204030204" pitchFamily="34" charset="0"/>
              </a:rPr>
              <a:t> una bona, senza lampi e senza </a:t>
            </a:r>
            <a:r>
              <a:rPr lang="it-IT" sz="1800" i="1" cap="none" dirty="0" smtClean="0">
                <a:effectLst>
                  <a:outerShdw blurRad="38100" dist="38100" dir="2700000" algn="tl">
                    <a:srgbClr val="000000">
                      <a:alpha val="43137"/>
                    </a:srgbClr>
                  </a:outerShdw>
                </a:effectLst>
                <a:latin typeface="Calibri" panose="020F0502020204030204" pitchFamily="34" charset="0"/>
              </a:rPr>
              <a:t>trona»</a:t>
            </a:r>
            <a:endParaRPr lang="it-IT" sz="1800" i="1" cap="none" dirty="0">
              <a:effectLst>
                <a:outerShdw blurRad="38100" dist="38100" dir="2700000" algn="tl">
                  <a:srgbClr val="000000">
                    <a:alpha val="43137"/>
                  </a:srgbClr>
                </a:outerShdw>
              </a:effectLst>
              <a:latin typeface="Calibri" panose="020F0502020204030204" pitchFamily="34" charset="0"/>
            </a:endParaRPr>
          </a:p>
          <a:p>
            <a:pPr marL="0" indent="0">
              <a:lnSpc>
                <a:spcPct val="100000"/>
              </a:lnSpc>
              <a:spcBef>
                <a:spcPts val="0"/>
              </a:spcBef>
              <a:buNone/>
            </a:pPr>
            <a:r>
              <a:rPr lang="it-IT" sz="1800" i="1" cap="none" dirty="0" smtClean="0">
                <a:effectLst>
                  <a:outerShdw blurRad="38100" dist="38100" dir="2700000" algn="tl">
                    <a:srgbClr val="000000">
                      <a:alpha val="43137"/>
                    </a:srgbClr>
                  </a:outerShdw>
                </a:effectLst>
                <a:latin typeface="Calibri" panose="020F0502020204030204" pitchFamily="34" charset="0"/>
              </a:rPr>
              <a:t>Dio </a:t>
            </a:r>
            <a:r>
              <a:rPr lang="it-IT" sz="1800" i="1" cap="none" dirty="0">
                <a:effectLst>
                  <a:outerShdw blurRad="38100" dist="38100" dir="2700000" algn="tl">
                    <a:srgbClr val="000000">
                      <a:alpha val="43137"/>
                    </a:srgbClr>
                  </a:outerShdw>
                </a:effectLst>
                <a:latin typeface="Calibri" panose="020F0502020204030204" pitchFamily="34" charset="0"/>
              </a:rPr>
              <a:t>fai piovere ma evita lampi e tuoni che gli alberi hanno </a:t>
            </a:r>
            <a:r>
              <a:rPr lang="it-IT" sz="1800" i="1" cap="none" dirty="0" smtClean="0">
                <a:effectLst>
                  <a:outerShdw blurRad="38100" dist="38100" dir="2700000" algn="tl">
                    <a:srgbClr val="000000">
                      <a:alpha val="43137"/>
                    </a:srgbClr>
                  </a:outerShdw>
                </a:effectLst>
                <a:latin typeface="Calibri" panose="020F0502020204030204" pitchFamily="34" charset="0"/>
              </a:rPr>
              <a:t>sete</a:t>
            </a:r>
          </a:p>
          <a:p>
            <a:pPr marL="0" indent="0">
              <a:lnSpc>
                <a:spcPct val="100000"/>
              </a:lnSpc>
              <a:spcBef>
                <a:spcPts val="0"/>
              </a:spcBef>
              <a:buNone/>
            </a:pPr>
            <a:endParaRPr lang="it-IT" sz="1800" i="1" cap="none" dirty="0">
              <a:effectLst>
                <a:outerShdw blurRad="38100" dist="38100" dir="2700000" algn="tl">
                  <a:srgbClr val="000000">
                    <a:alpha val="43137"/>
                  </a:srgbClr>
                </a:outerShdw>
              </a:effectLst>
              <a:latin typeface="Calibri" panose="020F0502020204030204" pitchFamily="34" charset="0"/>
            </a:endParaRPr>
          </a:p>
          <a:p>
            <a:pPr marL="0" indent="0">
              <a:lnSpc>
                <a:spcPct val="100000"/>
              </a:lnSpc>
              <a:spcBef>
                <a:spcPts val="0"/>
              </a:spcBef>
              <a:buNone/>
            </a:pPr>
            <a:r>
              <a:rPr lang="it-IT" sz="1800" i="1" cap="none" dirty="0" smtClean="0">
                <a:effectLst>
                  <a:outerShdw blurRad="38100" dist="38100" dir="2700000" algn="tl">
                    <a:srgbClr val="000000">
                      <a:alpha val="43137"/>
                    </a:srgbClr>
                  </a:outerShdw>
                </a:effectLst>
                <a:latin typeface="Calibri" panose="020F0502020204030204" pitchFamily="34" charset="0"/>
              </a:rPr>
              <a:t>«</a:t>
            </a:r>
            <a:r>
              <a:rPr lang="it-IT" sz="1800" i="1" cap="none" dirty="0" err="1" smtClean="0">
                <a:effectLst>
                  <a:outerShdw blurRad="38100" dist="38100" dir="2700000" algn="tl">
                    <a:srgbClr val="000000">
                      <a:alpha val="43137"/>
                    </a:srgbClr>
                  </a:outerShdw>
                </a:effectLst>
                <a:latin typeface="Calibri" panose="020F0502020204030204" pitchFamily="34" charset="0"/>
              </a:rPr>
              <a:t>Jnnaru</a:t>
            </a:r>
            <a:r>
              <a:rPr lang="it-IT" sz="1800" i="1" cap="none" dirty="0" smtClean="0">
                <a:effectLst>
                  <a:outerShdw blurRad="38100" dist="38100" dir="2700000" algn="tl">
                    <a:srgbClr val="000000">
                      <a:alpha val="43137"/>
                    </a:srgbClr>
                  </a:outerShdw>
                </a:effectLst>
                <a:latin typeface="Calibri" panose="020F0502020204030204" pitchFamily="34" charset="0"/>
              </a:rPr>
              <a:t> </a:t>
            </a:r>
            <a:r>
              <a:rPr lang="it-IT" sz="1800" i="1" cap="none" dirty="0" err="1">
                <a:effectLst>
                  <a:outerShdw blurRad="38100" dist="38100" dir="2700000" algn="tl">
                    <a:srgbClr val="000000">
                      <a:alpha val="43137"/>
                    </a:srgbClr>
                  </a:outerShdw>
                </a:effectLst>
                <a:latin typeface="Calibri" panose="020F0502020204030204" pitchFamily="34" charset="0"/>
              </a:rPr>
              <a:t>siccu</a:t>
            </a:r>
            <a:r>
              <a:rPr lang="it-IT" sz="1800" i="1" cap="none" dirty="0">
                <a:effectLst>
                  <a:outerShdw blurRad="38100" dist="38100" dir="2700000" algn="tl">
                    <a:srgbClr val="000000">
                      <a:alpha val="43137"/>
                    </a:srgbClr>
                  </a:outerShdw>
                </a:effectLst>
                <a:latin typeface="Calibri" panose="020F0502020204030204" pitchFamily="34" charset="0"/>
              </a:rPr>
              <a:t>, </a:t>
            </a:r>
            <a:r>
              <a:rPr lang="it-IT" sz="1800" i="1" cap="none" dirty="0" err="1">
                <a:effectLst>
                  <a:outerShdw blurRad="38100" dist="38100" dir="2700000" algn="tl">
                    <a:srgbClr val="000000">
                      <a:alpha val="43137"/>
                    </a:srgbClr>
                  </a:outerShdw>
                </a:effectLst>
                <a:latin typeface="Calibri" panose="020F0502020204030204" pitchFamily="34" charset="0"/>
              </a:rPr>
              <a:t>massaru</a:t>
            </a:r>
            <a:r>
              <a:rPr lang="it-IT" sz="1800" i="1" cap="none" dirty="0">
                <a:effectLst>
                  <a:outerShdw blurRad="38100" dist="38100" dir="2700000" algn="tl">
                    <a:srgbClr val="000000">
                      <a:alpha val="43137"/>
                    </a:srgbClr>
                  </a:outerShdw>
                </a:effectLst>
                <a:latin typeface="Calibri" panose="020F0502020204030204" pitchFamily="34" charset="0"/>
              </a:rPr>
              <a:t> </a:t>
            </a:r>
            <a:r>
              <a:rPr lang="it-IT" sz="1800" i="1" cap="none" dirty="0" err="1">
                <a:effectLst>
                  <a:outerShdw blurRad="38100" dist="38100" dir="2700000" algn="tl">
                    <a:srgbClr val="000000">
                      <a:alpha val="43137"/>
                    </a:srgbClr>
                  </a:outerShdw>
                </a:effectLst>
                <a:latin typeface="Calibri" panose="020F0502020204030204" pitchFamily="34" charset="0"/>
              </a:rPr>
              <a:t>riccu</a:t>
            </a:r>
            <a:r>
              <a:rPr lang="it-IT" sz="1800" i="1" cap="none" dirty="0">
                <a:effectLst>
                  <a:outerShdw blurRad="38100" dist="38100" dir="2700000" algn="tl">
                    <a:srgbClr val="000000">
                      <a:alpha val="43137"/>
                    </a:srgbClr>
                  </a:outerShdw>
                </a:effectLst>
                <a:latin typeface="Calibri" panose="020F0502020204030204" pitchFamily="34" charset="0"/>
              </a:rPr>
              <a:t>, </a:t>
            </a:r>
            <a:r>
              <a:rPr lang="it-IT" sz="1800" i="1" cap="none" dirty="0" err="1">
                <a:effectLst>
                  <a:outerShdw blurRad="38100" dist="38100" dir="2700000" algn="tl">
                    <a:srgbClr val="000000">
                      <a:alpha val="43137"/>
                    </a:srgbClr>
                  </a:outerShdw>
                </a:effectLst>
                <a:latin typeface="Calibri" panose="020F0502020204030204" pitchFamily="34" charset="0"/>
              </a:rPr>
              <a:t>quannu</a:t>
            </a:r>
            <a:r>
              <a:rPr lang="it-IT" sz="1800" i="1" cap="none" dirty="0">
                <a:effectLst>
                  <a:outerShdw blurRad="38100" dist="38100" dir="2700000" algn="tl">
                    <a:srgbClr val="000000">
                      <a:alpha val="43137"/>
                    </a:srgbClr>
                  </a:outerShdw>
                </a:effectLst>
                <a:latin typeface="Calibri" panose="020F0502020204030204" pitchFamily="34" charset="0"/>
              </a:rPr>
              <a:t> Dicembri lassa ‘u </a:t>
            </a:r>
            <a:r>
              <a:rPr lang="it-IT" sz="1800" i="1" cap="none" dirty="0" err="1">
                <a:effectLst>
                  <a:outerShdw blurRad="38100" dist="38100" dir="2700000" algn="tl">
                    <a:srgbClr val="000000">
                      <a:alpha val="43137"/>
                    </a:srgbClr>
                  </a:outerShdw>
                </a:effectLst>
                <a:latin typeface="Calibri" panose="020F0502020204030204" pitchFamily="34" charset="0"/>
              </a:rPr>
              <a:t>lippu</a:t>
            </a:r>
            <a:r>
              <a:rPr lang="it-IT" sz="1800" i="1" cap="none" dirty="0" smtClean="0">
                <a:effectLst>
                  <a:outerShdw blurRad="38100" dist="38100" dir="2700000" algn="tl">
                    <a:srgbClr val="000000">
                      <a:alpha val="43137"/>
                    </a:srgbClr>
                  </a:outerShdw>
                </a:effectLst>
                <a:latin typeface="Calibri" panose="020F0502020204030204" pitchFamily="34" charset="0"/>
              </a:rPr>
              <a:t>’»</a:t>
            </a:r>
            <a:endParaRPr lang="it-IT" sz="1800" i="1" cap="none" dirty="0">
              <a:effectLst>
                <a:outerShdw blurRad="38100" dist="38100" dir="2700000" algn="tl">
                  <a:srgbClr val="000000">
                    <a:alpha val="43137"/>
                  </a:srgbClr>
                </a:outerShdw>
              </a:effectLst>
              <a:latin typeface="Calibri" panose="020F0502020204030204" pitchFamily="34" charset="0"/>
            </a:endParaRPr>
          </a:p>
          <a:p>
            <a:pPr marL="0" indent="0">
              <a:lnSpc>
                <a:spcPct val="100000"/>
              </a:lnSpc>
              <a:spcBef>
                <a:spcPts val="0"/>
              </a:spcBef>
              <a:buNone/>
            </a:pPr>
            <a:r>
              <a:rPr lang="it-IT" sz="1800" i="1" cap="none" dirty="0" smtClean="0">
                <a:effectLst>
                  <a:outerShdw blurRad="38100" dist="38100" dir="2700000" algn="tl">
                    <a:srgbClr val="000000">
                      <a:alpha val="43137"/>
                    </a:srgbClr>
                  </a:outerShdw>
                </a:effectLst>
                <a:latin typeface="Calibri" panose="020F0502020204030204" pitchFamily="34" charset="0"/>
              </a:rPr>
              <a:t>Gennaio </a:t>
            </a:r>
            <a:r>
              <a:rPr lang="it-IT" sz="1800" i="1" cap="none" dirty="0">
                <a:effectLst>
                  <a:outerShdw blurRad="38100" dist="38100" dir="2700000" algn="tl">
                    <a:srgbClr val="000000">
                      <a:alpha val="43137"/>
                    </a:srgbClr>
                  </a:outerShdw>
                </a:effectLst>
                <a:latin typeface="Calibri" panose="020F0502020204030204" pitchFamily="34" charset="0"/>
              </a:rPr>
              <a:t>senza pioggia è positivo quando Dicembre è stato piovoso da lasciare </a:t>
            </a:r>
            <a:r>
              <a:rPr lang="it-IT" sz="1800" i="1" cap="none" dirty="0" smtClean="0">
                <a:effectLst>
                  <a:outerShdw blurRad="38100" dist="38100" dir="2700000" algn="tl">
                    <a:srgbClr val="000000">
                      <a:alpha val="43137"/>
                    </a:srgbClr>
                  </a:outerShdw>
                </a:effectLst>
                <a:latin typeface="Calibri" panose="020F0502020204030204" pitchFamily="34" charset="0"/>
              </a:rPr>
              <a:t>l’umido</a:t>
            </a:r>
            <a:endParaRPr lang="it-IT" sz="1800" i="1" cap="none" dirty="0">
              <a:effectLst>
                <a:outerShdw blurRad="38100" dist="38100" dir="2700000" algn="tl">
                  <a:srgbClr val="000000">
                    <a:alpha val="43137"/>
                  </a:srgbClr>
                </a:outerShdw>
              </a:effectLst>
              <a:latin typeface="Calibri" panose="020F0502020204030204" pitchFamily="34" charset="0"/>
            </a:endParaRPr>
          </a:p>
          <a:p>
            <a:pPr marL="0" indent="0">
              <a:lnSpc>
                <a:spcPct val="100000"/>
              </a:lnSpc>
              <a:spcBef>
                <a:spcPts val="0"/>
              </a:spcBef>
              <a:buNone/>
            </a:pPr>
            <a:endParaRPr lang="it-IT" sz="1800" i="1" cap="none" dirty="0">
              <a:effectLst>
                <a:outerShdw blurRad="38100" dist="38100" dir="2700000" algn="tl">
                  <a:srgbClr val="000000">
                    <a:alpha val="43137"/>
                  </a:srgbClr>
                </a:outerShdw>
              </a:effectLst>
              <a:latin typeface="Calibri" panose="020F0502020204030204" pitchFamily="34" charset="0"/>
            </a:endParaRPr>
          </a:p>
          <a:p>
            <a:pPr marL="0" indent="0">
              <a:lnSpc>
                <a:spcPct val="100000"/>
              </a:lnSpc>
              <a:spcBef>
                <a:spcPts val="0"/>
              </a:spcBef>
              <a:buNone/>
            </a:pPr>
            <a:r>
              <a:rPr lang="it-IT" sz="1800" i="1" cap="none" dirty="0" smtClean="0">
                <a:effectLst>
                  <a:outerShdw blurRad="38100" dist="38100" dir="2700000" algn="tl">
                    <a:srgbClr val="000000">
                      <a:alpha val="43137"/>
                    </a:srgbClr>
                  </a:outerShdw>
                </a:effectLst>
                <a:latin typeface="Calibri" panose="020F0502020204030204" pitchFamily="34" charset="0"/>
              </a:rPr>
              <a:t>«Acqua </a:t>
            </a:r>
            <a:r>
              <a:rPr lang="it-IT" sz="1800" i="1" cap="none" dirty="0">
                <a:effectLst>
                  <a:outerShdw blurRad="38100" dist="38100" dir="2700000" algn="tl">
                    <a:srgbClr val="000000">
                      <a:alpha val="43137"/>
                    </a:srgbClr>
                  </a:outerShdw>
                </a:effectLst>
                <a:latin typeface="Calibri" panose="020F0502020204030204" pitchFamily="34" charset="0"/>
              </a:rPr>
              <a:t>d’</a:t>
            </a:r>
            <a:r>
              <a:rPr lang="it-IT" sz="1800" i="1" cap="none" dirty="0" err="1">
                <a:effectLst>
                  <a:outerShdw blurRad="38100" dist="38100" dir="2700000" algn="tl">
                    <a:srgbClr val="000000">
                      <a:alpha val="43137"/>
                    </a:srgbClr>
                  </a:outerShdw>
                </a:effectLst>
                <a:latin typeface="Calibri" panose="020F0502020204030204" pitchFamily="34" charset="0"/>
              </a:rPr>
              <a:t>austu</a:t>
            </a:r>
            <a:r>
              <a:rPr lang="it-IT" sz="1800" i="1" cap="none" dirty="0">
                <a:effectLst>
                  <a:outerShdw blurRad="38100" dist="38100" dir="2700000" algn="tl">
                    <a:srgbClr val="000000">
                      <a:alpha val="43137"/>
                    </a:srgbClr>
                  </a:outerShdw>
                </a:effectLst>
                <a:latin typeface="Calibri" panose="020F0502020204030204" pitchFamily="34" charset="0"/>
              </a:rPr>
              <a:t>, </a:t>
            </a:r>
            <a:r>
              <a:rPr lang="it-IT" sz="1800" i="1" cap="none" dirty="0" err="1">
                <a:effectLst>
                  <a:outerShdw blurRad="38100" dist="38100" dir="2700000" algn="tl">
                    <a:srgbClr val="000000">
                      <a:alpha val="43137"/>
                    </a:srgbClr>
                  </a:outerShdw>
                </a:effectLst>
                <a:latin typeface="Calibri" panose="020F0502020204030204" pitchFamily="34" charset="0"/>
              </a:rPr>
              <a:t>chiovi</a:t>
            </a:r>
            <a:r>
              <a:rPr lang="it-IT" sz="1800" i="1" cap="none" dirty="0">
                <a:effectLst>
                  <a:outerShdw blurRad="38100" dist="38100" dir="2700000" algn="tl">
                    <a:srgbClr val="000000">
                      <a:alpha val="43137"/>
                    </a:srgbClr>
                  </a:outerShdw>
                </a:effectLst>
                <a:latin typeface="Calibri" panose="020F0502020204030204" pitchFamily="34" charset="0"/>
              </a:rPr>
              <a:t> </a:t>
            </a:r>
            <a:r>
              <a:rPr lang="it-IT" sz="1800" i="1" cap="none" dirty="0" err="1">
                <a:effectLst>
                  <a:outerShdw blurRad="38100" dist="38100" dir="2700000" algn="tl">
                    <a:srgbClr val="000000">
                      <a:alpha val="43137"/>
                    </a:srgbClr>
                  </a:outerShdw>
                </a:effectLst>
                <a:latin typeface="Calibri" panose="020F0502020204030204" pitchFamily="34" charset="0"/>
              </a:rPr>
              <a:t>ogghiu</a:t>
            </a:r>
            <a:r>
              <a:rPr lang="it-IT" sz="1800" i="1" cap="none" dirty="0">
                <a:effectLst>
                  <a:outerShdw blurRad="38100" dist="38100" dir="2700000" algn="tl">
                    <a:srgbClr val="000000">
                      <a:alpha val="43137"/>
                    </a:srgbClr>
                  </a:outerShdw>
                </a:effectLst>
                <a:latin typeface="Calibri" panose="020F0502020204030204" pitchFamily="34" charset="0"/>
              </a:rPr>
              <a:t>, meli e </a:t>
            </a:r>
            <a:r>
              <a:rPr lang="it-IT" sz="1800" i="1" cap="none" dirty="0" err="1" smtClean="0">
                <a:effectLst>
                  <a:outerShdw blurRad="38100" dist="38100" dir="2700000" algn="tl">
                    <a:srgbClr val="000000">
                      <a:alpha val="43137"/>
                    </a:srgbClr>
                  </a:outerShdw>
                </a:effectLst>
                <a:latin typeface="Calibri" panose="020F0502020204030204" pitchFamily="34" charset="0"/>
              </a:rPr>
              <a:t>mistu</a:t>
            </a:r>
            <a:r>
              <a:rPr lang="it-IT" sz="1800" i="1" cap="none" dirty="0" smtClean="0">
                <a:effectLst>
                  <a:outerShdw blurRad="38100" dist="38100" dir="2700000" algn="tl">
                    <a:srgbClr val="000000">
                      <a:alpha val="43137"/>
                    </a:srgbClr>
                  </a:outerShdw>
                </a:effectLst>
                <a:latin typeface="Calibri" panose="020F0502020204030204" pitchFamily="34" charset="0"/>
              </a:rPr>
              <a:t>»</a:t>
            </a:r>
            <a:endParaRPr lang="it-IT" sz="1800" i="1" cap="none" dirty="0">
              <a:effectLst>
                <a:outerShdw blurRad="38100" dist="38100" dir="2700000" algn="tl">
                  <a:srgbClr val="000000">
                    <a:alpha val="43137"/>
                  </a:srgbClr>
                </a:outerShdw>
              </a:effectLst>
              <a:latin typeface="Calibri" panose="020F0502020204030204" pitchFamily="34" charset="0"/>
            </a:endParaRPr>
          </a:p>
          <a:p>
            <a:pPr marL="0" indent="0">
              <a:lnSpc>
                <a:spcPct val="100000"/>
              </a:lnSpc>
              <a:spcBef>
                <a:spcPts val="0"/>
              </a:spcBef>
              <a:buNone/>
            </a:pPr>
            <a:r>
              <a:rPr lang="it-IT" sz="1800" i="1" cap="none" dirty="0" smtClean="0">
                <a:effectLst>
                  <a:outerShdw blurRad="38100" dist="38100" dir="2700000" algn="tl">
                    <a:srgbClr val="000000">
                      <a:alpha val="43137"/>
                    </a:srgbClr>
                  </a:outerShdw>
                </a:effectLst>
                <a:latin typeface="Calibri" panose="020F0502020204030204" pitchFamily="34" charset="0"/>
              </a:rPr>
              <a:t>le </a:t>
            </a:r>
            <a:r>
              <a:rPr lang="it-IT" sz="1800" i="1" cap="none" dirty="0" err="1">
                <a:effectLst>
                  <a:outerShdw blurRad="38100" dist="38100" dir="2700000" algn="tl">
                    <a:srgbClr val="000000">
                      <a:alpha val="43137"/>
                    </a:srgbClr>
                  </a:outerShdw>
                </a:effectLst>
                <a:latin typeface="Calibri" panose="020F0502020204030204" pitchFamily="34" charset="0"/>
              </a:rPr>
              <a:t>pioggie</a:t>
            </a:r>
            <a:r>
              <a:rPr lang="it-IT" sz="1800" i="1" cap="none" dirty="0">
                <a:effectLst>
                  <a:outerShdw blurRad="38100" dist="38100" dir="2700000" algn="tl">
                    <a:srgbClr val="000000">
                      <a:alpha val="43137"/>
                    </a:srgbClr>
                  </a:outerShdw>
                </a:effectLst>
                <a:latin typeface="Calibri" panose="020F0502020204030204" pitchFamily="34" charset="0"/>
              </a:rPr>
              <a:t> di agosto sono come se piovesse olio, miele e </a:t>
            </a:r>
            <a:r>
              <a:rPr lang="it-IT" sz="1800" i="1" cap="none" dirty="0" smtClean="0">
                <a:effectLst>
                  <a:outerShdw blurRad="38100" dist="38100" dir="2700000" algn="tl">
                    <a:srgbClr val="000000">
                      <a:alpha val="43137"/>
                    </a:srgbClr>
                  </a:outerShdw>
                </a:effectLst>
                <a:latin typeface="Calibri" panose="020F0502020204030204" pitchFamily="34" charset="0"/>
              </a:rPr>
              <a:t>mosto</a:t>
            </a:r>
            <a:endParaRPr lang="it-IT" sz="1800" i="1" cap="none" dirty="0">
              <a:effectLst>
                <a:outerShdw blurRad="38100" dist="38100" dir="2700000" algn="tl">
                  <a:srgbClr val="000000">
                    <a:alpha val="43137"/>
                  </a:srgbClr>
                </a:outerShdw>
              </a:effectLst>
              <a:latin typeface="Calibri" panose="020F0502020204030204" pitchFamily="34" charset="0"/>
            </a:endParaRPr>
          </a:p>
          <a:p>
            <a:pPr marL="0" indent="0">
              <a:lnSpc>
                <a:spcPct val="100000"/>
              </a:lnSpc>
              <a:spcBef>
                <a:spcPts val="0"/>
              </a:spcBef>
              <a:buNone/>
            </a:pPr>
            <a:endParaRPr lang="it-IT" sz="1800" i="1" cap="none" dirty="0">
              <a:effectLst>
                <a:outerShdw blurRad="38100" dist="38100" dir="2700000" algn="tl">
                  <a:srgbClr val="000000">
                    <a:alpha val="43137"/>
                  </a:srgbClr>
                </a:outerShdw>
              </a:effectLst>
              <a:latin typeface="Calibri" panose="020F0502020204030204" pitchFamily="34" charset="0"/>
            </a:endParaRPr>
          </a:p>
          <a:p>
            <a:pPr marL="0" indent="0">
              <a:lnSpc>
                <a:spcPct val="100000"/>
              </a:lnSpc>
              <a:spcBef>
                <a:spcPts val="0"/>
              </a:spcBef>
              <a:buNone/>
            </a:pPr>
            <a:endParaRPr lang="it-IT" sz="1800" i="1" cap="none" dirty="0">
              <a:effectLst>
                <a:outerShdw blurRad="38100" dist="38100" dir="2700000" algn="tl">
                  <a:srgbClr val="000000">
                    <a:alpha val="43137"/>
                  </a:srgbClr>
                </a:outerShdw>
              </a:effectLst>
              <a:latin typeface="Calibri" panose="020F0502020204030204" pitchFamily="34" charset="0"/>
            </a:endParaRPr>
          </a:p>
        </p:txBody>
      </p:sp>
    </p:spTree>
    <p:extLst>
      <p:ext uri="{BB962C8B-B14F-4D97-AF65-F5344CB8AC3E}">
        <p14:creationId xmlns:p14="http://schemas.microsoft.com/office/powerpoint/2010/main" xmlns="" val="2533826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3"/>
          </p:nvPr>
        </p:nvSpPr>
        <p:spPr>
          <a:xfrm>
            <a:off x="345990" y="197708"/>
            <a:ext cx="8439664" cy="4090087"/>
          </a:xfrm>
        </p:spPr>
        <p:txBody>
          <a:bodyPr>
            <a:normAutofit/>
          </a:bodyPr>
          <a:lstStyle/>
          <a:p>
            <a:pPr marL="0" indent="0">
              <a:buNone/>
            </a:pPr>
            <a:endParaRPr lang="it-IT" sz="1800" i="1" dirty="0" smtClean="0"/>
          </a:p>
          <a:p>
            <a:pPr marL="0" indent="0">
              <a:buNone/>
            </a:pPr>
            <a:endParaRPr lang="it-IT" sz="1800" i="1" dirty="0" smtClean="0"/>
          </a:p>
        </p:txBody>
      </p:sp>
      <p:sp>
        <p:nvSpPr>
          <p:cNvPr id="4" name="CasellaDiTesto 3"/>
          <p:cNvSpPr txBox="1"/>
          <p:nvPr/>
        </p:nvSpPr>
        <p:spPr>
          <a:xfrm>
            <a:off x="6759146" y="556053"/>
            <a:ext cx="5029200" cy="2308324"/>
          </a:xfrm>
          <a:prstGeom prst="rect">
            <a:avLst/>
          </a:prstGeom>
          <a:noFill/>
        </p:spPr>
        <p:txBody>
          <a:bodyPr wrap="square" rtlCol="0">
            <a:spAutoFit/>
          </a:bodyPr>
          <a:lstStyle/>
          <a:p>
            <a:r>
              <a:rPr lang="it-IT" dirty="0" smtClean="0"/>
              <a:t> </a:t>
            </a:r>
            <a:r>
              <a:rPr lang="it-IT" i="1" dirty="0" smtClean="0">
                <a:latin typeface="Calibri" pitchFamily="34" charset="0"/>
              </a:rPr>
              <a:t>«Aprili, </a:t>
            </a:r>
            <a:r>
              <a:rPr lang="it-IT" i="1" dirty="0" err="1" smtClean="0">
                <a:latin typeface="Calibri" pitchFamily="34" charset="0"/>
              </a:rPr>
              <a:t>friddu</a:t>
            </a:r>
            <a:r>
              <a:rPr lang="it-IT" i="1" dirty="0" smtClean="0">
                <a:latin typeface="Calibri" pitchFamily="34" charset="0"/>
              </a:rPr>
              <a:t> gentili.»</a:t>
            </a:r>
          </a:p>
          <a:p>
            <a:r>
              <a:rPr lang="it-IT" dirty="0"/>
              <a:t> </a:t>
            </a:r>
            <a:r>
              <a:rPr lang="it-IT" dirty="0" smtClean="0"/>
              <a:t> </a:t>
            </a:r>
          </a:p>
          <a:p>
            <a:r>
              <a:rPr lang="it-IT" dirty="0" smtClean="0"/>
              <a:t>  </a:t>
            </a:r>
            <a:r>
              <a:rPr lang="it-IT" i="1" dirty="0" smtClean="0">
                <a:latin typeface="Calibri" pitchFamily="34" charset="0"/>
              </a:rPr>
              <a:t>Aprile, freddo gentile.</a:t>
            </a:r>
          </a:p>
          <a:p>
            <a:endParaRPr lang="it-IT" dirty="0"/>
          </a:p>
          <a:p>
            <a:r>
              <a:rPr lang="it-IT" i="1" dirty="0" smtClean="0">
                <a:latin typeface="Calibri" pitchFamily="34" charset="0"/>
              </a:rPr>
              <a:t>«Aprili, </a:t>
            </a:r>
            <a:r>
              <a:rPr lang="it-IT" i="1" dirty="0" err="1" smtClean="0">
                <a:latin typeface="Calibri" pitchFamily="34" charset="0"/>
              </a:rPr>
              <a:t>quannu</a:t>
            </a:r>
            <a:r>
              <a:rPr lang="it-IT" i="1" dirty="0" smtClean="0">
                <a:latin typeface="Calibri" pitchFamily="34" charset="0"/>
              </a:rPr>
              <a:t> </a:t>
            </a:r>
            <a:r>
              <a:rPr lang="it-IT" i="1" dirty="0" err="1" smtClean="0">
                <a:latin typeface="Calibri" pitchFamily="34" charset="0"/>
              </a:rPr>
              <a:t>chianci</a:t>
            </a:r>
            <a:r>
              <a:rPr lang="it-IT" i="1" dirty="0" smtClean="0">
                <a:latin typeface="Calibri" pitchFamily="34" charset="0"/>
              </a:rPr>
              <a:t> e </a:t>
            </a:r>
            <a:r>
              <a:rPr lang="it-IT" i="1" dirty="0" err="1" smtClean="0">
                <a:latin typeface="Calibri" pitchFamily="34" charset="0"/>
              </a:rPr>
              <a:t>quannu</a:t>
            </a:r>
            <a:r>
              <a:rPr lang="it-IT" i="1" dirty="0" smtClean="0">
                <a:latin typeface="Calibri" pitchFamily="34" charset="0"/>
              </a:rPr>
              <a:t> </a:t>
            </a:r>
            <a:r>
              <a:rPr lang="it-IT" i="1" dirty="0" err="1" smtClean="0">
                <a:latin typeface="Calibri" pitchFamily="34" charset="0"/>
              </a:rPr>
              <a:t>riri</a:t>
            </a:r>
            <a:r>
              <a:rPr lang="it-IT" i="1" dirty="0" smtClean="0">
                <a:latin typeface="Calibri" pitchFamily="34" charset="0"/>
              </a:rPr>
              <a:t>.»</a:t>
            </a:r>
          </a:p>
          <a:p>
            <a:endParaRPr lang="it-IT" i="1" dirty="0">
              <a:latin typeface="Calibri" pitchFamily="34" charset="0"/>
            </a:endParaRPr>
          </a:p>
          <a:p>
            <a:r>
              <a:rPr lang="it-IT" i="1" dirty="0" smtClean="0">
                <a:latin typeface="Calibri" pitchFamily="34" charset="0"/>
              </a:rPr>
              <a:t> Aprile, ora piange ora ride.</a:t>
            </a:r>
          </a:p>
          <a:p>
            <a:endParaRPr lang="it-IT" dirty="0"/>
          </a:p>
        </p:txBody>
      </p:sp>
      <p:sp>
        <p:nvSpPr>
          <p:cNvPr id="5" name="CasellaDiTesto 4"/>
          <p:cNvSpPr txBox="1"/>
          <p:nvPr/>
        </p:nvSpPr>
        <p:spPr>
          <a:xfrm>
            <a:off x="86494" y="556049"/>
            <a:ext cx="6610866" cy="5078313"/>
          </a:xfrm>
          <a:prstGeom prst="rect">
            <a:avLst/>
          </a:prstGeom>
          <a:noFill/>
        </p:spPr>
        <p:txBody>
          <a:bodyPr wrap="square" rtlCol="0">
            <a:spAutoFit/>
          </a:bodyPr>
          <a:lstStyle/>
          <a:p>
            <a:r>
              <a:rPr lang="it-IT" i="1" dirty="0" smtClean="0">
                <a:latin typeface="Calibri" pitchFamily="34" charset="0"/>
              </a:rPr>
              <a:t>«</a:t>
            </a:r>
            <a:r>
              <a:rPr lang="it-IT" i="1" dirty="0" err="1">
                <a:latin typeface="Calibri" pitchFamily="34" charset="0"/>
              </a:rPr>
              <a:t>A</a:t>
            </a:r>
            <a:r>
              <a:rPr lang="it-IT" i="1" dirty="0" err="1" smtClean="0">
                <a:latin typeface="Calibri" pitchFamily="34" charset="0"/>
              </a:rPr>
              <a:t>rcu</a:t>
            </a:r>
            <a:r>
              <a:rPr lang="it-IT" i="1" dirty="0" smtClean="0">
                <a:latin typeface="Calibri" pitchFamily="34" charset="0"/>
              </a:rPr>
              <a:t> </a:t>
            </a:r>
            <a:r>
              <a:rPr lang="it-IT" i="1" dirty="0" err="1" smtClean="0">
                <a:latin typeface="Calibri" pitchFamily="34" charset="0"/>
              </a:rPr>
              <a:t>siritino</a:t>
            </a:r>
            <a:r>
              <a:rPr lang="it-IT" i="1" dirty="0" smtClean="0">
                <a:latin typeface="Calibri" pitchFamily="34" charset="0"/>
              </a:rPr>
              <a:t>, fa buon </a:t>
            </a:r>
            <a:r>
              <a:rPr lang="it-IT" i="1" dirty="0" err="1" smtClean="0">
                <a:latin typeface="Calibri" pitchFamily="34" charset="0"/>
              </a:rPr>
              <a:t>tempu</a:t>
            </a:r>
            <a:r>
              <a:rPr lang="it-IT" i="1" dirty="0" smtClean="0">
                <a:latin typeface="Calibri" pitchFamily="34" charset="0"/>
              </a:rPr>
              <a:t> a </a:t>
            </a:r>
            <a:r>
              <a:rPr lang="it-IT" i="1" dirty="0" err="1" smtClean="0">
                <a:latin typeface="Calibri" pitchFamily="34" charset="0"/>
              </a:rPr>
              <a:t>lu</a:t>
            </a:r>
            <a:r>
              <a:rPr lang="it-IT" i="1" dirty="0" smtClean="0">
                <a:latin typeface="Calibri" pitchFamily="34" charset="0"/>
              </a:rPr>
              <a:t> </a:t>
            </a:r>
            <a:r>
              <a:rPr lang="it-IT" i="1" dirty="0" err="1" smtClean="0">
                <a:latin typeface="Calibri" pitchFamily="34" charset="0"/>
              </a:rPr>
              <a:t>matinu</a:t>
            </a:r>
            <a:r>
              <a:rPr lang="it-IT" i="1" dirty="0" smtClean="0">
                <a:latin typeface="Calibri" pitchFamily="34" charset="0"/>
              </a:rPr>
              <a:t>,</a:t>
            </a:r>
          </a:p>
          <a:p>
            <a:r>
              <a:rPr lang="it-IT" i="1" dirty="0" smtClean="0">
                <a:latin typeface="Calibri" pitchFamily="34" charset="0"/>
              </a:rPr>
              <a:t>  </a:t>
            </a:r>
            <a:r>
              <a:rPr lang="it-IT" i="1" dirty="0" err="1" smtClean="0">
                <a:latin typeface="Calibri" pitchFamily="34" charset="0"/>
              </a:rPr>
              <a:t>arcu</a:t>
            </a:r>
            <a:r>
              <a:rPr lang="it-IT" i="1" dirty="0" smtClean="0">
                <a:latin typeface="Calibri" pitchFamily="34" charset="0"/>
              </a:rPr>
              <a:t> </a:t>
            </a:r>
            <a:r>
              <a:rPr lang="it-IT" i="1" dirty="0" err="1" smtClean="0">
                <a:latin typeface="Calibri" pitchFamily="34" charset="0"/>
              </a:rPr>
              <a:t>matinali</a:t>
            </a:r>
            <a:r>
              <a:rPr lang="it-IT" i="1" dirty="0" smtClean="0">
                <a:latin typeface="Calibri" pitchFamily="34" charset="0"/>
              </a:rPr>
              <a:t>, </a:t>
            </a:r>
            <a:r>
              <a:rPr lang="it-IT" i="1" dirty="0" err="1" smtClean="0">
                <a:latin typeface="Calibri" pitchFamily="34" charset="0"/>
              </a:rPr>
              <a:t>jinchi</a:t>
            </a:r>
            <a:r>
              <a:rPr lang="it-IT" i="1" dirty="0" smtClean="0">
                <a:latin typeface="Calibri" pitchFamily="34" charset="0"/>
              </a:rPr>
              <a:t> </a:t>
            </a:r>
            <a:r>
              <a:rPr lang="it-IT" i="1" dirty="0" err="1" smtClean="0">
                <a:latin typeface="Calibri" pitchFamily="34" charset="0"/>
              </a:rPr>
              <a:t>puzzura</a:t>
            </a:r>
            <a:r>
              <a:rPr lang="it-IT" i="1" dirty="0" smtClean="0">
                <a:latin typeface="Calibri" pitchFamily="34" charset="0"/>
              </a:rPr>
              <a:t> e </a:t>
            </a:r>
            <a:r>
              <a:rPr lang="it-IT" i="1" dirty="0" err="1" smtClean="0">
                <a:latin typeface="Calibri" pitchFamily="34" charset="0"/>
              </a:rPr>
              <a:t>fruntali</a:t>
            </a:r>
            <a:r>
              <a:rPr lang="it-IT" i="1" dirty="0" smtClean="0">
                <a:latin typeface="Calibri" pitchFamily="34" charset="0"/>
              </a:rPr>
              <a:t>.»</a:t>
            </a:r>
          </a:p>
          <a:p>
            <a:endParaRPr lang="it-IT" i="1" dirty="0"/>
          </a:p>
          <a:p>
            <a:r>
              <a:rPr lang="it-IT" i="1" dirty="0" smtClean="0">
                <a:latin typeface="Calibri" pitchFamily="34" charset="0"/>
              </a:rPr>
              <a:t>Arco serotino fa buon tempo al mattino,</a:t>
            </a:r>
          </a:p>
          <a:p>
            <a:r>
              <a:rPr lang="it-IT" i="1" dirty="0">
                <a:latin typeface="Calibri" pitchFamily="34" charset="0"/>
              </a:rPr>
              <a:t>a</a:t>
            </a:r>
            <a:r>
              <a:rPr lang="it-IT" i="1" dirty="0" smtClean="0">
                <a:latin typeface="Calibri" pitchFamily="34" charset="0"/>
              </a:rPr>
              <a:t>rco mattinale, </a:t>
            </a:r>
            <a:r>
              <a:rPr lang="it-IT" i="1" dirty="0" err="1" smtClean="0">
                <a:latin typeface="Calibri" pitchFamily="34" charset="0"/>
              </a:rPr>
              <a:t>riempri</a:t>
            </a:r>
            <a:r>
              <a:rPr lang="it-IT" i="1" dirty="0" smtClean="0">
                <a:latin typeface="Calibri" pitchFamily="34" charset="0"/>
              </a:rPr>
              <a:t> pozzi e fonti.</a:t>
            </a:r>
          </a:p>
          <a:p>
            <a:endParaRPr lang="it-IT" i="1" dirty="0"/>
          </a:p>
          <a:p>
            <a:r>
              <a:rPr lang="it-IT" i="1" dirty="0" smtClean="0">
                <a:latin typeface="Calibri" pitchFamily="34" charset="0"/>
              </a:rPr>
              <a:t>«</a:t>
            </a:r>
            <a:r>
              <a:rPr lang="it-IT" i="1" dirty="0" err="1" smtClean="0">
                <a:latin typeface="Calibri" pitchFamily="34" charset="0"/>
              </a:rPr>
              <a:t>Sciloccu</a:t>
            </a:r>
            <a:r>
              <a:rPr lang="it-IT" i="1" dirty="0" smtClean="0">
                <a:latin typeface="Calibri" pitchFamily="34" charset="0"/>
              </a:rPr>
              <a:t> </a:t>
            </a:r>
            <a:r>
              <a:rPr lang="it-IT" i="1" dirty="0" err="1" smtClean="0">
                <a:latin typeface="Calibri" pitchFamily="34" charset="0"/>
              </a:rPr>
              <a:t>chiaru</a:t>
            </a:r>
            <a:r>
              <a:rPr lang="it-IT" i="1" dirty="0" smtClean="0">
                <a:latin typeface="Calibri" pitchFamily="34" charset="0"/>
              </a:rPr>
              <a:t> e </a:t>
            </a:r>
            <a:r>
              <a:rPr lang="it-IT" i="1" dirty="0" err="1" smtClean="0">
                <a:latin typeface="Calibri" pitchFamily="34" charset="0"/>
              </a:rPr>
              <a:t>tramuntana</a:t>
            </a:r>
            <a:r>
              <a:rPr lang="it-IT" i="1" dirty="0" smtClean="0">
                <a:latin typeface="Calibri" pitchFamily="34" charset="0"/>
              </a:rPr>
              <a:t> scura,</a:t>
            </a:r>
          </a:p>
          <a:p>
            <a:r>
              <a:rPr lang="it-IT" i="1" dirty="0">
                <a:latin typeface="Calibri" pitchFamily="34" charset="0"/>
              </a:rPr>
              <a:t> </a:t>
            </a:r>
            <a:r>
              <a:rPr lang="it-IT" i="1" dirty="0" smtClean="0">
                <a:latin typeface="Calibri" pitchFamily="34" charset="0"/>
              </a:rPr>
              <a:t> mettiti a mari senza paura.»</a:t>
            </a:r>
          </a:p>
          <a:p>
            <a:endParaRPr lang="it-IT" i="1" dirty="0">
              <a:latin typeface="Calibri" pitchFamily="34" charset="0"/>
            </a:endParaRPr>
          </a:p>
          <a:p>
            <a:r>
              <a:rPr lang="it-IT" i="1" dirty="0" smtClean="0">
                <a:latin typeface="Calibri" pitchFamily="34" charset="0"/>
              </a:rPr>
              <a:t>Scirocco chiaro e tramontana scura, </a:t>
            </a:r>
          </a:p>
          <a:p>
            <a:r>
              <a:rPr lang="it-IT" i="1" dirty="0" smtClean="0">
                <a:latin typeface="Calibri" pitchFamily="34" charset="0"/>
              </a:rPr>
              <a:t>parti per mare senza paura.</a:t>
            </a:r>
          </a:p>
          <a:p>
            <a:endParaRPr lang="it-IT" i="1" dirty="0"/>
          </a:p>
          <a:p>
            <a:r>
              <a:rPr lang="it-IT" i="1" dirty="0" smtClean="0">
                <a:latin typeface="Calibri" pitchFamily="34" charset="0"/>
              </a:rPr>
              <a:t>«Si si metti </a:t>
            </a:r>
            <a:r>
              <a:rPr lang="it-IT" i="1" dirty="0" err="1" smtClean="0">
                <a:latin typeface="Calibri" pitchFamily="34" charset="0"/>
              </a:rPr>
              <a:t>tramuntana</a:t>
            </a:r>
            <a:r>
              <a:rPr lang="it-IT" i="1" dirty="0" smtClean="0">
                <a:latin typeface="Calibri" pitchFamily="34" charset="0"/>
              </a:rPr>
              <a:t> appizza a </a:t>
            </a:r>
            <a:r>
              <a:rPr lang="it-IT" i="1" dirty="0" err="1" smtClean="0">
                <a:latin typeface="Calibri" pitchFamily="34" charset="0"/>
              </a:rPr>
              <a:t>chioviri</a:t>
            </a:r>
            <a:r>
              <a:rPr lang="it-IT" i="1" dirty="0" smtClean="0">
                <a:latin typeface="Calibri" pitchFamily="34" charset="0"/>
              </a:rPr>
              <a:t> </a:t>
            </a:r>
            <a:r>
              <a:rPr lang="it-IT" i="1" dirty="0" err="1" smtClean="0">
                <a:latin typeface="Calibri" pitchFamily="34" charset="0"/>
              </a:rPr>
              <a:t>pri</a:t>
            </a:r>
            <a:r>
              <a:rPr lang="it-IT" i="1" dirty="0">
                <a:latin typeface="Calibri" pitchFamily="34" charset="0"/>
              </a:rPr>
              <a:t> </a:t>
            </a:r>
            <a:r>
              <a:rPr lang="it-IT" i="1" dirty="0" smtClean="0">
                <a:latin typeface="Calibri" pitchFamily="34" charset="0"/>
              </a:rPr>
              <a:t>‘</a:t>
            </a:r>
            <a:r>
              <a:rPr lang="it-IT" i="1" dirty="0" err="1" smtClean="0">
                <a:latin typeface="Calibri" pitchFamily="34" charset="0"/>
              </a:rPr>
              <a:t>na</a:t>
            </a:r>
            <a:r>
              <a:rPr lang="it-IT" i="1" dirty="0" smtClean="0">
                <a:latin typeface="Calibri" pitchFamily="34" charset="0"/>
              </a:rPr>
              <a:t> </a:t>
            </a:r>
            <a:r>
              <a:rPr lang="it-IT" i="1" dirty="0" err="1" smtClean="0">
                <a:latin typeface="Calibri" pitchFamily="34" charset="0"/>
              </a:rPr>
              <a:t>simana</a:t>
            </a:r>
            <a:r>
              <a:rPr lang="it-IT" i="1" dirty="0" smtClean="0">
                <a:latin typeface="Calibri" pitchFamily="34" charset="0"/>
              </a:rPr>
              <a:t>.»</a:t>
            </a:r>
          </a:p>
          <a:p>
            <a:endParaRPr lang="it-IT" i="1" dirty="0" smtClean="0"/>
          </a:p>
          <a:p>
            <a:r>
              <a:rPr lang="it-IT" i="1" dirty="0" smtClean="0">
                <a:latin typeface="Calibri" pitchFamily="34" charset="0"/>
              </a:rPr>
              <a:t>Se il tempo si mette a tramontana attacca a piovere per una settimana.</a:t>
            </a:r>
          </a:p>
          <a:p>
            <a:endParaRPr lang="it-IT" dirty="0"/>
          </a:p>
          <a:p>
            <a:endParaRPr lang="it-IT" dirty="0"/>
          </a:p>
        </p:txBody>
      </p:sp>
    </p:spTree>
    <p:extLst>
      <p:ext uri="{BB962C8B-B14F-4D97-AF65-F5344CB8AC3E}">
        <p14:creationId xmlns:p14="http://schemas.microsoft.com/office/powerpoint/2010/main" xmlns="" val="7191833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444842" y="1037967"/>
            <a:ext cx="6252519" cy="5724644"/>
          </a:xfrm>
          <a:prstGeom prst="rect">
            <a:avLst/>
          </a:prstGeom>
          <a:noFill/>
        </p:spPr>
        <p:txBody>
          <a:bodyPr wrap="square" rtlCol="0">
            <a:spAutoFit/>
          </a:bodyPr>
          <a:lstStyle/>
          <a:p>
            <a:r>
              <a:rPr lang="it-IT" dirty="0" smtClean="0"/>
              <a:t> </a:t>
            </a:r>
            <a:endParaRPr lang="it-IT" dirty="0"/>
          </a:p>
          <a:p>
            <a:r>
              <a:rPr lang="it-IT" sz="2000" b="1" i="1" dirty="0" smtClean="0"/>
              <a:t>QUANNU CIOVI</a:t>
            </a:r>
          </a:p>
          <a:p>
            <a:endParaRPr lang="it-IT" dirty="0" smtClean="0"/>
          </a:p>
          <a:p>
            <a:r>
              <a:rPr lang="it-IT" sz="2000" i="1" dirty="0" err="1" smtClean="0">
                <a:latin typeface="Calibri" pitchFamily="34" charset="0"/>
              </a:rPr>
              <a:t>Quaunnu</a:t>
            </a:r>
            <a:r>
              <a:rPr lang="it-IT" sz="2000" i="1" dirty="0" smtClean="0">
                <a:latin typeface="Calibri" pitchFamily="34" charset="0"/>
              </a:rPr>
              <a:t> </a:t>
            </a:r>
            <a:r>
              <a:rPr lang="it-IT" sz="2000" i="1" dirty="0" err="1" smtClean="0">
                <a:latin typeface="Calibri" pitchFamily="34" charset="0"/>
              </a:rPr>
              <a:t>ciovi</a:t>
            </a:r>
            <a:r>
              <a:rPr lang="it-IT" sz="2000" i="1" dirty="0" smtClean="0">
                <a:latin typeface="Calibri" pitchFamily="34" charset="0"/>
              </a:rPr>
              <a:t>  (piove) e la </a:t>
            </a:r>
            <a:r>
              <a:rPr lang="it-IT" sz="2000" i="1" dirty="0" err="1" smtClean="0">
                <a:latin typeface="Calibri" pitchFamily="34" charset="0"/>
              </a:rPr>
              <a:t>cina</a:t>
            </a:r>
            <a:r>
              <a:rPr lang="it-IT" sz="2000" i="1" dirty="0" smtClean="0">
                <a:latin typeface="Calibri" pitchFamily="34" charset="0"/>
              </a:rPr>
              <a:t> (piena) lenta lenta s’</a:t>
            </a:r>
            <a:r>
              <a:rPr lang="it-IT" sz="2000" i="1" dirty="0" err="1" smtClean="0">
                <a:latin typeface="Calibri" pitchFamily="34" charset="0"/>
              </a:rPr>
              <a:t>arruzzulia</a:t>
            </a:r>
            <a:r>
              <a:rPr lang="it-IT" sz="2000" i="1" dirty="0" smtClean="0">
                <a:latin typeface="Calibri" pitchFamily="34" charset="0"/>
              </a:rPr>
              <a:t>,</a:t>
            </a:r>
          </a:p>
          <a:p>
            <a:r>
              <a:rPr lang="it-IT" sz="2000" i="1" dirty="0" err="1" smtClean="0">
                <a:latin typeface="Calibri" pitchFamily="34" charset="0"/>
              </a:rPr>
              <a:t>iu</a:t>
            </a:r>
            <a:r>
              <a:rPr lang="it-IT" sz="2000" i="1" dirty="0" smtClean="0">
                <a:latin typeface="Calibri" pitchFamily="34" charset="0"/>
              </a:rPr>
              <a:t> m’</a:t>
            </a:r>
            <a:r>
              <a:rPr lang="it-IT" sz="2000" i="1" dirty="0" err="1" smtClean="0">
                <a:latin typeface="Calibri" pitchFamily="34" charset="0"/>
              </a:rPr>
              <a:t>affacciu</a:t>
            </a:r>
            <a:r>
              <a:rPr lang="it-IT" sz="2000" i="1" dirty="0" smtClean="0">
                <a:latin typeface="Calibri" pitchFamily="34" charset="0"/>
              </a:rPr>
              <a:t> a la </a:t>
            </a:r>
            <a:r>
              <a:rPr lang="it-IT" sz="2000" i="1" dirty="0" err="1" smtClean="0">
                <a:latin typeface="Calibri" pitchFamily="34" charset="0"/>
              </a:rPr>
              <a:t>finetstra</a:t>
            </a:r>
            <a:r>
              <a:rPr lang="it-IT" sz="2000" i="1" dirty="0" smtClean="0">
                <a:latin typeface="Calibri" pitchFamily="34" charset="0"/>
              </a:rPr>
              <a:t> e vola la mia fantasia,</a:t>
            </a:r>
          </a:p>
          <a:p>
            <a:r>
              <a:rPr lang="it-IT" sz="2000" i="1" dirty="0">
                <a:latin typeface="Calibri" pitchFamily="34" charset="0"/>
              </a:rPr>
              <a:t>e</a:t>
            </a:r>
            <a:r>
              <a:rPr lang="it-IT" sz="2000" i="1" dirty="0" smtClean="0">
                <a:latin typeface="Calibri" pitchFamily="34" charset="0"/>
              </a:rPr>
              <a:t> mi </a:t>
            </a:r>
            <a:r>
              <a:rPr lang="it-IT" sz="2000" i="1" dirty="0" err="1" smtClean="0">
                <a:latin typeface="Calibri" pitchFamily="34" charset="0"/>
              </a:rPr>
              <a:t>mmaginu</a:t>
            </a:r>
            <a:r>
              <a:rPr lang="it-IT" sz="2000" i="1" dirty="0" smtClean="0">
                <a:latin typeface="Calibri" pitchFamily="34" charset="0"/>
              </a:rPr>
              <a:t> di </a:t>
            </a:r>
            <a:r>
              <a:rPr lang="it-IT" sz="2000" i="1" dirty="0" err="1" smtClean="0">
                <a:latin typeface="Calibri" pitchFamily="34" charset="0"/>
              </a:rPr>
              <a:t>essiri</a:t>
            </a:r>
            <a:r>
              <a:rPr lang="it-IT" sz="2000" i="1" dirty="0" smtClean="0">
                <a:latin typeface="Calibri" pitchFamily="34" charset="0"/>
              </a:rPr>
              <a:t> ‘</a:t>
            </a:r>
            <a:r>
              <a:rPr lang="it-IT" sz="2000" i="1" dirty="0" err="1" smtClean="0">
                <a:latin typeface="Calibri" pitchFamily="34" charset="0"/>
              </a:rPr>
              <a:t>nta</a:t>
            </a:r>
            <a:r>
              <a:rPr lang="it-IT" sz="2000" i="1" dirty="0" smtClean="0">
                <a:latin typeface="Calibri" pitchFamily="34" charset="0"/>
              </a:rPr>
              <a:t> ‘</a:t>
            </a:r>
            <a:r>
              <a:rPr lang="it-IT" sz="2000" i="1" dirty="0" err="1" smtClean="0">
                <a:latin typeface="Calibri" pitchFamily="34" charset="0"/>
              </a:rPr>
              <a:t>na</a:t>
            </a:r>
            <a:r>
              <a:rPr lang="it-IT" sz="2000" i="1" dirty="0" smtClean="0">
                <a:latin typeface="Calibri" pitchFamily="34" charset="0"/>
              </a:rPr>
              <a:t> casa </a:t>
            </a:r>
            <a:r>
              <a:rPr lang="it-IT" sz="2000" i="1" dirty="0" err="1" smtClean="0">
                <a:latin typeface="Calibri" pitchFamily="34" charset="0"/>
              </a:rPr>
              <a:t>ri</a:t>
            </a:r>
            <a:r>
              <a:rPr lang="it-IT" sz="2000" i="1" dirty="0" smtClean="0">
                <a:latin typeface="Calibri" pitchFamily="34" charset="0"/>
              </a:rPr>
              <a:t> campagna</a:t>
            </a:r>
          </a:p>
          <a:p>
            <a:r>
              <a:rPr lang="it-IT" sz="2000" i="1" dirty="0" err="1" smtClean="0">
                <a:latin typeface="Calibri" pitchFamily="34" charset="0"/>
              </a:rPr>
              <a:t>ccu</a:t>
            </a:r>
            <a:r>
              <a:rPr lang="it-IT" sz="2000" i="1" dirty="0" smtClean="0">
                <a:latin typeface="Calibri" pitchFamily="34" charset="0"/>
              </a:rPr>
              <a:t> </a:t>
            </a:r>
            <a:r>
              <a:rPr lang="it-IT" sz="2000" i="1" dirty="0" err="1" smtClean="0">
                <a:latin typeface="Calibri" pitchFamily="34" charset="0"/>
              </a:rPr>
              <a:t>ttanti</a:t>
            </a:r>
            <a:r>
              <a:rPr lang="it-IT" sz="2000" i="1" dirty="0" smtClean="0">
                <a:latin typeface="Calibri" pitchFamily="34" charset="0"/>
              </a:rPr>
              <a:t> </a:t>
            </a:r>
            <a:r>
              <a:rPr lang="it-IT" sz="2000" i="1" dirty="0" err="1" smtClean="0">
                <a:latin typeface="Calibri" pitchFamily="34" charset="0"/>
              </a:rPr>
              <a:t>ciaramiri</a:t>
            </a:r>
            <a:r>
              <a:rPr lang="it-IT" sz="2000" i="1" dirty="0" smtClean="0">
                <a:latin typeface="Calibri" pitchFamily="34" charset="0"/>
              </a:rPr>
              <a:t> </a:t>
            </a:r>
            <a:r>
              <a:rPr lang="it-IT" sz="2000" i="1" dirty="0" err="1" smtClean="0">
                <a:latin typeface="Calibri" pitchFamily="34" charset="0"/>
              </a:rPr>
              <a:t>rrutti</a:t>
            </a:r>
            <a:r>
              <a:rPr lang="it-IT" sz="2000" i="1" dirty="0" smtClean="0">
                <a:latin typeface="Calibri" pitchFamily="34" charset="0"/>
              </a:rPr>
              <a:t> e ‘</a:t>
            </a:r>
            <a:r>
              <a:rPr lang="it-IT" sz="2000" i="1" dirty="0" err="1" smtClean="0">
                <a:latin typeface="Calibri" pitchFamily="34" charset="0"/>
              </a:rPr>
              <a:t>na</a:t>
            </a:r>
            <a:r>
              <a:rPr lang="it-IT" sz="2000" i="1" dirty="0" smtClean="0">
                <a:latin typeface="Calibri" pitchFamily="34" charset="0"/>
              </a:rPr>
              <a:t> </a:t>
            </a:r>
            <a:r>
              <a:rPr lang="it-IT" sz="2000" i="1" dirty="0" err="1" smtClean="0">
                <a:latin typeface="Calibri" pitchFamily="34" charset="0"/>
              </a:rPr>
              <a:t>stizzania</a:t>
            </a:r>
            <a:r>
              <a:rPr lang="it-IT" sz="2000" i="1" dirty="0" smtClean="0">
                <a:latin typeface="Calibri" pitchFamily="34" charset="0"/>
              </a:rPr>
              <a:t> </a:t>
            </a:r>
            <a:r>
              <a:rPr lang="it-IT" sz="2000" i="1" dirty="0" err="1" smtClean="0">
                <a:latin typeface="Calibri" pitchFamily="34" charset="0"/>
              </a:rPr>
              <a:t>ca</a:t>
            </a:r>
            <a:r>
              <a:rPr lang="it-IT" sz="2000" i="1" dirty="0" smtClean="0">
                <a:latin typeface="Calibri" pitchFamily="34" charset="0"/>
              </a:rPr>
              <a:t> mi </a:t>
            </a:r>
            <a:r>
              <a:rPr lang="it-IT" sz="2000" i="1" dirty="0" err="1" smtClean="0">
                <a:latin typeface="Calibri" pitchFamily="34" charset="0"/>
              </a:rPr>
              <a:t>vagna</a:t>
            </a:r>
            <a:r>
              <a:rPr lang="it-IT" sz="2000" i="1" dirty="0" smtClean="0">
                <a:latin typeface="Calibri" pitchFamily="34" charset="0"/>
              </a:rPr>
              <a:t>.</a:t>
            </a:r>
          </a:p>
          <a:p>
            <a:r>
              <a:rPr lang="it-IT" sz="2000" i="1" dirty="0" smtClean="0">
                <a:latin typeface="Calibri" pitchFamily="34" charset="0"/>
              </a:rPr>
              <a:t>Ch’è </a:t>
            </a:r>
            <a:r>
              <a:rPr lang="it-IT" sz="2000" i="1" dirty="0" err="1" smtClean="0">
                <a:latin typeface="Calibri" pitchFamily="34" charset="0"/>
              </a:rPr>
              <a:t>beddu</a:t>
            </a:r>
            <a:r>
              <a:rPr lang="it-IT" sz="2000" i="1" dirty="0" smtClean="0">
                <a:latin typeface="Calibri" pitchFamily="34" charset="0"/>
              </a:rPr>
              <a:t> </a:t>
            </a:r>
            <a:r>
              <a:rPr lang="it-IT" sz="2000" i="1" dirty="0" err="1" smtClean="0">
                <a:latin typeface="Calibri" pitchFamily="34" charset="0"/>
              </a:rPr>
              <a:t>lu</a:t>
            </a:r>
            <a:r>
              <a:rPr lang="it-IT" sz="2000" i="1" dirty="0" smtClean="0">
                <a:latin typeface="Calibri" pitchFamily="34" charset="0"/>
              </a:rPr>
              <a:t> </a:t>
            </a:r>
            <a:r>
              <a:rPr lang="it-IT" sz="2000" i="1" dirty="0" err="1" smtClean="0">
                <a:latin typeface="Calibri" pitchFamily="34" charset="0"/>
              </a:rPr>
              <a:t>scrùsciu</a:t>
            </a:r>
            <a:r>
              <a:rPr lang="it-IT" sz="2000" i="1" dirty="0" smtClean="0">
                <a:latin typeface="Calibri" pitchFamily="34" charset="0"/>
              </a:rPr>
              <a:t> </a:t>
            </a:r>
            <a:r>
              <a:rPr lang="it-IT" sz="2000" i="1" dirty="0" err="1" smtClean="0">
                <a:latin typeface="Calibri" pitchFamily="34" charset="0"/>
              </a:rPr>
              <a:t>ri</a:t>
            </a:r>
            <a:r>
              <a:rPr lang="it-IT" sz="2000" i="1" dirty="0" smtClean="0">
                <a:latin typeface="Calibri" pitchFamily="34" charset="0"/>
              </a:rPr>
              <a:t> la pioggia </a:t>
            </a:r>
            <a:r>
              <a:rPr lang="it-IT" sz="2000" i="1" dirty="0" err="1" smtClean="0">
                <a:latin typeface="Calibri" pitchFamily="34" charset="0"/>
              </a:rPr>
              <a:t>quaunnu</a:t>
            </a:r>
            <a:r>
              <a:rPr lang="it-IT" sz="2000" i="1" dirty="0" smtClean="0">
                <a:latin typeface="Calibri" pitchFamily="34" charset="0"/>
              </a:rPr>
              <a:t> cari</a:t>
            </a:r>
          </a:p>
          <a:p>
            <a:r>
              <a:rPr lang="it-IT" sz="2000" i="1" dirty="0" err="1">
                <a:latin typeface="Calibri" pitchFamily="34" charset="0"/>
              </a:rPr>
              <a:t>s</a:t>
            </a:r>
            <a:r>
              <a:rPr lang="it-IT" sz="2000" i="1" dirty="0" err="1" smtClean="0">
                <a:latin typeface="Calibri" pitchFamily="34" charset="0"/>
              </a:rPr>
              <a:t>upra</a:t>
            </a:r>
            <a:r>
              <a:rPr lang="it-IT" sz="2000" i="1" dirty="0" smtClean="0">
                <a:latin typeface="Calibri" pitchFamily="34" charset="0"/>
              </a:rPr>
              <a:t> li ciaramiri, a </a:t>
            </a:r>
            <a:r>
              <a:rPr lang="it-IT" sz="2000" i="1" dirty="0" err="1" smtClean="0">
                <a:latin typeface="Calibri" pitchFamily="34" charset="0"/>
              </a:rPr>
              <a:t>mmia</a:t>
            </a:r>
            <a:r>
              <a:rPr lang="it-IT" sz="2000" i="1" dirty="0" smtClean="0">
                <a:latin typeface="Calibri" pitchFamily="34" charset="0"/>
              </a:rPr>
              <a:t> ‘</a:t>
            </a:r>
            <a:r>
              <a:rPr lang="it-IT" sz="2000" i="1" dirty="0" err="1" smtClean="0">
                <a:latin typeface="Calibri" pitchFamily="34" charset="0"/>
              </a:rPr>
              <a:t>na</a:t>
            </a:r>
            <a:r>
              <a:rPr lang="it-IT" sz="2000" i="1" dirty="0" smtClean="0">
                <a:latin typeface="Calibri" pitchFamily="34" charset="0"/>
              </a:rPr>
              <a:t> musica mi pari,</a:t>
            </a:r>
          </a:p>
          <a:p>
            <a:r>
              <a:rPr lang="it-IT" sz="2000" i="1" dirty="0" smtClean="0">
                <a:latin typeface="Calibri" pitchFamily="34" charset="0"/>
              </a:rPr>
              <a:t>e </a:t>
            </a:r>
            <a:r>
              <a:rPr lang="it-IT" sz="2000" i="1" dirty="0" err="1" smtClean="0">
                <a:latin typeface="Calibri" pitchFamily="34" charset="0"/>
              </a:rPr>
              <a:t>lu</a:t>
            </a:r>
            <a:r>
              <a:rPr lang="it-IT" sz="2000" i="1" dirty="0" smtClean="0">
                <a:latin typeface="Calibri" pitchFamily="34" charset="0"/>
              </a:rPr>
              <a:t> </a:t>
            </a:r>
            <a:r>
              <a:rPr lang="it-IT" sz="2000" i="1" dirty="0" err="1" smtClean="0">
                <a:latin typeface="Calibri" pitchFamily="34" charset="0"/>
              </a:rPr>
              <a:t>profumu</a:t>
            </a:r>
            <a:r>
              <a:rPr lang="it-IT" sz="2000" i="1" dirty="0" smtClean="0">
                <a:latin typeface="Calibri" pitchFamily="34" charset="0"/>
              </a:rPr>
              <a:t> </a:t>
            </a:r>
            <a:r>
              <a:rPr lang="it-IT" sz="2000" i="1" dirty="0" err="1" smtClean="0">
                <a:latin typeface="Calibri" pitchFamily="34" charset="0"/>
              </a:rPr>
              <a:t>ri</a:t>
            </a:r>
            <a:r>
              <a:rPr lang="it-IT" sz="2000" i="1" dirty="0" smtClean="0">
                <a:latin typeface="Calibri" pitchFamily="34" charset="0"/>
              </a:rPr>
              <a:t> la terra </a:t>
            </a:r>
            <a:r>
              <a:rPr lang="it-IT" sz="2000" i="1" dirty="0" err="1" smtClean="0">
                <a:latin typeface="Calibri" pitchFamily="34" charset="0"/>
              </a:rPr>
              <a:t>ca</a:t>
            </a:r>
            <a:r>
              <a:rPr lang="it-IT" sz="2000" i="1" dirty="0" smtClean="0">
                <a:latin typeface="Calibri" pitchFamily="34" charset="0"/>
              </a:rPr>
              <a:t> </a:t>
            </a:r>
            <a:r>
              <a:rPr lang="it-IT" sz="2000" i="1" dirty="0" err="1" smtClean="0">
                <a:latin typeface="Calibri" pitchFamily="34" charset="0"/>
              </a:rPr>
              <a:t>svapura</a:t>
            </a:r>
            <a:r>
              <a:rPr lang="it-IT" sz="2000" i="1" dirty="0" smtClean="0">
                <a:latin typeface="Calibri" pitchFamily="34" charset="0"/>
              </a:rPr>
              <a:t> </a:t>
            </a:r>
          </a:p>
          <a:p>
            <a:r>
              <a:rPr lang="it-IT" sz="2000" i="1" dirty="0" smtClean="0">
                <a:latin typeface="Calibri" pitchFamily="34" charset="0"/>
              </a:rPr>
              <a:t>mi fa </a:t>
            </a:r>
            <a:r>
              <a:rPr lang="it-IT" sz="2000" i="1" dirty="0" err="1" smtClean="0">
                <a:latin typeface="Calibri" pitchFamily="34" charset="0"/>
              </a:rPr>
              <a:t>sèntiri</a:t>
            </a:r>
            <a:r>
              <a:rPr lang="it-IT" sz="2000" i="1" dirty="0" smtClean="0">
                <a:latin typeface="Calibri" pitchFamily="34" charset="0"/>
              </a:rPr>
              <a:t> </a:t>
            </a:r>
            <a:r>
              <a:rPr lang="it-IT" sz="2000" i="1" dirty="0" err="1" smtClean="0">
                <a:latin typeface="Calibri" pitchFamily="34" charset="0"/>
              </a:rPr>
              <a:t>vivu</a:t>
            </a:r>
            <a:r>
              <a:rPr lang="it-IT" sz="2000" i="1" dirty="0" smtClean="0">
                <a:latin typeface="Calibri" pitchFamily="34" charset="0"/>
              </a:rPr>
              <a:t> </a:t>
            </a:r>
            <a:r>
              <a:rPr lang="it-IT" sz="2000" i="1" dirty="0" err="1" smtClean="0">
                <a:latin typeface="Calibri" pitchFamily="34" charset="0"/>
              </a:rPr>
              <a:t>ammienzu</a:t>
            </a:r>
            <a:r>
              <a:rPr lang="it-IT" sz="2000" i="1" dirty="0" smtClean="0">
                <a:latin typeface="Calibri" pitchFamily="34" charset="0"/>
              </a:rPr>
              <a:t> la natura.</a:t>
            </a:r>
          </a:p>
          <a:p>
            <a:r>
              <a:rPr lang="it-IT" sz="2000" i="1" dirty="0" smtClean="0">
                <a:latin typeface="Calibri" pitchFamily="34" charset="0"/>
              </a:rPr>
              <a:t>Ppi’ </a:t>
            </a:r>
            <a:r>
              <a:rPr lang="it-IT" sz="2000" i="1" dirty="0" err="1" smtClean="0">
                <a:latin typeface="Calibri" pitchFamily="34" charset="0"/>
              </a:rPr>
              <a:t>mmia</a:t>
            </a:r>
            <a:r>
              <a:rPr lang="it-IT" sz="2000" i="1" dirty="0" smtClean="0">
                <a:latin typeface="Calibri" pitchFamily="34" charset="0"/>
              </a:rPr>
              <a:t> </a:t>
            </a:r>
            <a:r>
              <a:rPr lang="it-IT" sz="2000" i="1" dirty="0" err="1" smtClean="0">
                <a:latin typeface="Calibri" pitchFamily="34" charset="0"/>
              </a:rPr>
              <a:t>nun</a:t>
            </a:r>
            <a:r>
              <a:rPr lang="it-IT" sz="2000" i="1" dirty="0" smtClean="0">
                <a:latin typeface="Calibri" pitchFamily="34" charset="0"/>
              </a:rPr>
              <a:t> c’è </a:t>
            </a:r>
            <a:r>
              <a:rPr lang="it-IT" sz="2000" i="1" dirty="0" err="1" smtClean="0">
                <a:latin typeface="Calibri" pitchFamily="34" charset="0"/>
              </a:rPr>
              <a:t>dinaru</a:t>
            </a:r>
            <a:r>
              <a:rPr lang="it-IT" sz="2000" i="1" dirty="0" smtClean="0">
                <a:latin typeface="Calibri" pitchFamily="34" charset="0"/>
              </a:rPr>
              <a:t> </a:t>
            </a:r>
            <a:r>
              <a:rPr lang="it-IT" sz="2000" i="1" dirty="0" err="1" smtClean="0">
                <a:latin typeface="Calibri" pitchFamily="34" charset="0"/>
              </a:rPr>
              <a:t>ppi</a:t>
            </a:r>
            <a:r>
              <a:rPr lang="it-IT" sz="2000" i="1" dirty="0" smtClean="0">
                <a:latin typeface="Calibri" pitchFamily="34" charset="0"/>
              </a:rPr>
              <a:t>’ </a:t>
            </a:r>
            <a:r>
              <a:rPr lang="it-IT" sz="2000" i="1" dirty="0" err="1" smtClean="0">
                <a:latin typeface="Calibri" pitchFamily="34" charset="0"/>
              </a:rPr>
              <a:t>putìrisi</a:t>
            </a:r>
            <a:r>
              <a:rPr lang="it-IT" sz="2000" i="1" dirty="0" smtClean="0">
                <a:latin typeface="Calibri" pitchFamily="34" charset="0"/>
              </a:rPr>
              <a:t> </a:t>
            </a:r>
            <a:r>
              <a:rPr lang="it-IT" sz="2000" i="1" dirty="0" err="1" smtClean="0">
                <a:latin typeface="Calibri" pitchFamily="34" charset="0"/>
              </a:rPr>
              <a:t>accattari</a:t>
            </a:r>
            <a:endParaRPr lang="it-IT" sz="2000" i="1" dirty="0" smtClean="0">
              <a:latin typeface="Calibri" pitchFamily="34" charset="0"/>
            </a:endParaRPr>
          </a:p>
          <a:p>
            <a:r>
              <a:rPr lang="it-IT" sz="2000" i="1" dirty="0" smtClean="0">
                <a:latin typeface="Calibri" pitchFamily="34" charset="0"/>
              </a:rPr>
              <a:t>sti </a:t>
            </a:r>
            <a:r>
              <a:rPr lang="it-IT" sz="2000" i="1" dirty="0" err="1" smtClean="0">
                <a:latin typeface="Calibri" pitchFamily="34" charset="0"/>
              </a:rPr>
              <a:t>mumenti</a:t>
            </a:r>
            <a:r>
              <a:rPr lang="it-IT" sz="2000" i="1" dirty="0" smtClean="0">
                <a:latin typeface="Calibri" pitchFamily="34" charset="0"/>
              </a:rPr>
              <a:t> </a:t>
            </a:r>
            <a:r>
              <a:rPr lang="it-IT" sz="2000" i="1" dirty="0" err="1" smtClean="0">
                <a:latin typeface="Calibri" pitchFamily="34" charset="0"/>
              </a:rPr>
              <a:t>ri</a:t>
            </a:r>
            <a:r>
              <a:rPr lang="it-IT" sz="2000" i="1" dirty="0" smtClean="0">
                <a:latin typeface="Calibri" pitchFamily="34" charset="0"/>
              </a:rPr>
              <a:t> emozioni </a:t>
            </a:r>
            <a:r>
              <a:rPr lang="it-IT" sz="2000" i="1" dirty="0" err="1" smtClean="0">
                <a:latin typeface="Calibri" pitchFamily="34" charset="0"/>
              </a:rPr>
              <a:t>ca</a:t>
            </a:r>
            <a:r>
              <a:rPr lang="it-IT" sz="2000" i="1" dirty="0" smtClean="0">
                <a:latin typeface="Calibri" pitchFamily="34" charset="0"/>
              </a:rPr>
              <a:t> sula a pioggia po’ </a:t>
            </a:r>
            <a:r>
              <a:rPr lang="it-IT" sz="2000" i="1" dirty="0" err="1" smtClean="0">
                <a:latin typeface="Calibri" pitchFamily="34" charset="0"/>
              </a:rPr>
              <a:t>rigalari</a:t>
            </a:r>
            <a:r>
              <a:rPr lang="it-IT" sz="2000" i="1" dirty="0" smtClean="0">
                <a:latin typeface="Calibri" pitchFamily="34" charset="0"/>
              </a:rPr>
              <a:t>…</a:t>
            </a:r>
          </a:p>
          <a:p>
            <a:endParaRPr lang="it-IT" dirty="0"/>
          </a:p>
          <a:p>
            <a:endParaRPr lang="it-IT" dirty="0" smtClean="0"/>
          </a:p>
          <a:p>
            <a:endParaRPr lang="it-IT" dirty="0"/>
          </a:p>
          <a:p>
            <a:endParaRPr lang="it-IT" dirty="0" smtClean="0"/>
          </a:p>
          <a:p>
            <a:endParaRPr lang="it-IT" dirty="0"/>
          </a:p>
        </p:txBody>
      </p:sp>
      <p:sp>
        <p:nvSpPr>
          <p:cNvPr id="3" name="CasellaDiTesto 2"/>
          <p:cNvSpPr txBox="1"/>
          <p:nvPr/>
        </p:nvSpPr>
        <p:spPr>
          <a:xfrm>
            <a:off x="296562" y="458571"/>
            <a:ext cx="4436076" cy="461665"/>
          </a:xfrm>
          <a:prstGeom prst="rect">
            <a:avLst/>
          </a:prstGeom>
          <a:noFill/>
        </p:spPr>
        <p:txBody>
          <a:bodyPr wrap="square" rtlCol="0">
            <a:spAutoFit/>
          </a:bodyPr>
          <a:lstStyle/>
          <a:p>
            <a:r>
              <a:rPr lang="it-IT" sz="2400" dirty="0" smtClean="0"/>
              <a:t>POESIE DIALETTALI</a:t>
            </a:r>
            <a:endParaRPr lang="it-IT" sz="2400" dirty="0"/>
          </a:p>
        </p:txBody>
      </p:sp>
      <p:sp>
        <p:nvSpPr>
          <p:cNvPr id="4" name="CasellaDiTesto 3"/>
          <p:cNvSpPr txBox="1"/>
          <p:nvPr/>
        </p:nvSpPr>
        <p:spPr>
          <a:xfrm>
            <a:off x="6623220" y="1191855"/>
            <a:ext cx="5622321" cy="5232202"/>
          </a:xfrm>
          <a:prstGeom prst="rect">
            <a:avLst/>
          </a:prstGeom>
          <a:noFill/>
        </p:spPr>
        <p:txBody>
          <a:bodyPr wrap="square" rtlCol="0">
            <a:spAutoFit/>
          </a:bodyPr>
          <a:lstStyle/>
          <a:p>
            <a:r>
              <a:rPr lang="it-IT" sz="2000" b="1" i="1" dirty="0" smtClean="0"/>
              <a:t>OH PISCATURI</a:t>
            </a:r>
          </a:p>
          <a:p>
            <a:endParaRPr lang="it-IT" dirty="0"/>
          </a:p>
          <a:p>
            <a:r>
              <a:rPr lang="it-IT" sz="2000" i="1" dirty="0" smtClean="0">
                <a:latin typeface="Calibri" pitchFamily="34" charset="0"/>
              </a:rPr>
              <a:t>Oh </a:t>
            </a:r>
            <a:r>
              <a:rPr lang="it-IT" sz="2000" i="1" dirty="0" err="1" smtClean="0">
                <a:latin typeface="Calibri" pitchFamily="34" charset="0"/>
              </a:rPr>
              <a:t>piscaturi</a:t>
            </a:r>
            <a:r>
              <a:rPr lang="it-IT" sz="2000" i="1" dirty="0" smtClean="0">
                <a:latin typeface="Calibri" pitchFamily="34" charset="0"/>
              </a:rPr>
              <a:t> c’</a:t>
            </a:r>
            <a:r>
              <a:rPr lang="it-IT" sz="2000" i="1" dirty="0" err="1" smtClean="0">
                <a:latin typeface="Calibri" pitchFamily="34" charset="0"/>
              </a:rPr>
              <a:t>affrunti</a:t>
            </a:r>
            <a:r>
              <a:rPr lang="it-IT" sz="2000" i="1" dirty="0" smtClean="0">
                <a:latin typeface="Calibri" pitchFamily="34" charset="0"/>
              </a:rPr>
              <a:t> </a:t>
            </a:r>
            <a:r>
              <a:rPr lang="it-IT" sz="2000" i="1" dirty="0" err="1" smtClean="0">
                <a:latin typeface="Calibri" pitchFamily="34" charset="0"/>
              </a:rPr>
              <a:t>lu</a:t>
            </a:r>
            <a:r>
              <a:rPr lang="it-IT" sz="2000" i="1" dirty="0" smtClean="0">
                <a:latin typeface="Calibri" pitchFamily="34" charset="0"/>
              </a:rPr>
              <a:t> mari </a:t>
            </a:r>
            <a:r>
              <a:rPr lang="it-IT" sz="2000" i="1" dirty="0" err="1" smtClean="0">
                <a:latin typeface="Calibri" pitchFamily="34" charset="0"/>
              </a:rPr>
              <a:t>ccu</a:t>
            </a:r>
            <a:r>
              <a:rPr lang="it-IT" sz="2000" i="1" dirty="0" smtClean="0">
                <a:latin typeface="Calibri" pitchFamily="34" charset="0"/>
              </a:rPr>
              <a:t> tanti </a:t>
            </a:r>
            <a:r>
              <a:rPr lang="it-IT" sz="2000" i="1" dirty="0" err="1" smtClean="0">
                <a:latin typeface="Calibri" pitchFamily="34" charset="0"/>
              </a:rPr>
              <a:t>sururi</a:t>
            </a:r>
            <a:endParaRPr lang="it-IT" sz="2000" i="1" dirty="0" smtClean="0">
              <a:latin typeface="Calibri" pitchFamily="34" charset="0"/>
            </a:endParaRPr>
          </a:p>
          <a:p>
            <a:r>
              <a:rPr lang="it-IT" sz="2000" i="1" dirty="0" err="1">
                <a:latin typeface="Calibri" pitchFamily="34" charset="0"/>
              </a:rPr>
              <a:t>c</a:t>
            </a:r>
            <a:r>
              <a:rPr lang="it-IT" sz="2000" i="1" dirty="0" err="1" smtClean="0">
                <a:latin typeface="Calibri" pitchFamily="34" charset="0"/>
              </a:rPr>
              <a:t>cu</a:t>
            </a:r>
            <a:r>
              <a:rPr lang="it-IT" sz="2000" i="1" dirty="0" smtClean="0">
                <a:latin typeface="Calibri" pitchFamily="34" charset="0"/>
              </a:rPr>
              <a:t> ‘</a:t>
            </a:r>
            <a:r>
              <a:rPr lang="it-IT" sz="2000" i="1" dirty="0" err="1" smtClean="0">
                <a:latin typeface="Calibri" pitchFamily="34" charset="0"/>
              </a:rPr>
              <a:t>nna</a:t>
            </a:r>
            <a:r>
              <a:rPr lang="it-IT" sz="2000" i="1" dirty="0" smtClean="0">
                <a:latin typeface="Calibri" pitchFamily="34" charset="0"/>
              </a:rPr>
              <a:t> </a:t>
            </a:r>
            <a:r>
              <a:rPr lang="it-IT" sz="2000" i="1" dirty="0" err="1" smtClean="0">
                <a:latin typeface="Calibri" pitchFamily="34" charset="0"/>
              </a:rPr>
              <a:t>varcuzza</a:t>
            </a:r>
            <a:r>
              <a:rPr lang="it-IT" sz="2000" i="1" dirty="0" smtClean="0">
                <a:latin typeface="Calibri" pitchFamily="34" charset="0"/>
              </a:rPr>
              <a:t> </a:t>
            </a:r>
            <a:r>
              <a:rPr lang="it-IT" sz="2000" i="1" dirty="0" err="1" smtClean="0">
                <a:latin typeface="Calibri" pitchFamily="34" charset="0"/>
              </a:rPr>
              <a:t>nica</a:t>
            </a:r>
            <a:r>
              <a:rPr lang="it-IT" sz="2000" i="1" dirty="0" smtClean="0">
                <a:latin typeface="Calibri" pitchFamily="34" charset="0"/>
              </a:rPr>
              <a:t> </a:t>
            </a:r>
            <a:r>
              <a:rPr lang="it-IT" sz="2000" i="1" dirty="0" err="1" smtClean="0">
                <a:latin typeface="Calibri" pitchFamily="34" charset="0"/>
              </a:rPr>
              <a:t>ri</a:t>
            </a:r>
            <a:r>
              <a:rPr lang="it-IT" sz="2000" i="1" dirty="0" smtClean="0">
                <a:latin typeface="Calibri" pitchFamily="34" charset="0"/>
              </a:rPr>
              <a:t> </a:t>
            </a:r>
            <a:r>
              <a:rPr lang="it-IT" sz="2000" i="1" dirty="0" err="1" smtClean="0">
                <a:latin typeface="Calibri" pitchFamily="34" charset="0"/>
              </a:rPr>
              <a:t>pocu</a:t>
            </a:r>
            <a:r>
              <a:rPr lang="it-IT" sz="2000" i="1" dirty="0" smtClean="0">
                <a:latin typeface="Calibri" pitchFamily="34" charset="0"/>
              </a:rPr>
              <a:t> </a:t>
            </a:r>
            <a:r>
              <a:rPr lang="it-IT" sz="2000" i="1" dirty="0" err="1" smtClean="0">
                <a:latin typeface="Calibri" pitchFamily="34" charset="0"/>
              </a:rPr>
              <a:t>valuri</a:t>
            </a:r>
            <a:r>
              <a:rPr lang="it-IT" sz="2000" i="1" dirty="0" smtClean="0">
                <a:latin typeface="Calibri" pitchFamily="34" charset="0"/>
              </a:rPr>
              <a:t>,</a:t>
            </a:r>
          </a:p>
          <a:p>
            <a:r>
              <a:rPr lang="it-IT" sz="2000" i="1" dirty="0" smtClean="0">
                <a:latin typeface="Calibri" pitchFamily="34" charset="0"/>
              </a:rPr>
              <a:t>e </a:t>
            </a:r>
            <a:r>
              <a:rPr lang="it-IT" sz="2000" i="1" dirty="0" err="1" smtClean="0">
                <a:latin typeface="Calibri" pitchFamily="34" charset="0"/>
              </a:rPr>
              <a:t>trascinannu</a:t>
            </a:r>
            <a:r>
              <a:rPr lang="it-IT" sz="2000" i="1" dirty="0" smtClean="0">
                <a:latin typeface="Calibri" pitchFamily="34" charset="0"/>
              </a:rPr>
              <a:t> la rizza </a:t>
            </a:r>
            <a:r>
              <a:rPr lang="it-IT" sz="2000" i="1" dirty="0" err="1" smtClean="0">
                <a:latin typeface="Calibri" pitchFamily="34" charset="0"/>
              </a:rPr>
              <a:t>ppi</a:t>
            </a:r>
            <a:r>
              <a:rPr lang="it-IT" sz="2000" i="1" dirty="0" smtClean="0">
                <a:latin typeface="Calibri" pitchFamily="34" charset="0"/>
              </a:rPr>
              <a:t>’ tanti </a:t>
            </a:r>
            <a:r>
              <a:rPr lang="it-IT" sz="2000" i="1" dirty="0" err="1" smtClean="0">
                <a:latin typeface="Calibri" pitchFamily="34" charset="0"/>
              </a:rPr>
              <a:t>migghia</a:t>
            </a:r>
            <a:r>
              <a:rPr lang="it-IT" sz="2000" i="1" dirty="0" smtClean="0">
                <a:latin typeface="Calibri" pitchFamily="34" charset="0"/>
              </a:rPr>
              <a:t> </a:t>
            </a:r>
          </a:p>
          <a:p>
            <a:r>
              <a:rPr lang="it-IT" sz="2000" i="1" dirty="0">
                <a:latin typeface="Calibri" pitchFamily="34" charset="0"/>
              </a:rPr>
              <a:t>a</a:t>
            </a:r>
            <a:r>
              <a:rPr lang="it-IT" sz="2000" i="1" dirty="0" smtClean="0">
                <a:latin typeface="Calibri" pitchFamily="34" charset="0"/>
              </a:rPr>
              <a:t> </a:t>
            </a:r>
            <a:r>
              <a:rPr lang="it-IT" sz="2000" i="1" dirty="0" err="1" smtClean="0">
                <a:latin typeface="Calibri" pitchFamily="34" charset="0"/>
              </a:rPr>
              <a:t>malappena</a:t>
            </a:r>
            <a:r>
              <a:rPr lang="it-IT" sz="2000" i="1" dirty="0" smtClean="0">
                <a:latin typeface="Calibri" pitchFamily="34" charset="0"/>
              </a:rPr>
              <a:t> </a:t>
            </a:r>
            <a:r>
              <a:rPr lang="it-IT" sz="2000" i="1" dirty="0" err="1" smtClean="0">
                <a:latin typeface="Calibri" pitchFamily="34" charset="0"/>
              </a:rPr>
              <a:t>riniesci</a:t>
            </a:r>
            <a:r>
              <a:rPr lang="it-IT" sz="2000" i="1" dirty="0" smtClean="0">
                <a:latin typeface="Calibri" pitchFamily="34" charset="0"/>
              </a:rPr>
              <a:t> a </a:t>
            </a:r>
            <a:r>
              <a:rPr lang="it-IT" sz="2000" i="1" dirty="0" err="1" smtClean="0">
                <a:latin typeface="Calibri" pitchFamily="34" charset="0"/>
              </a:rPr>
              <a:t>sfamari</a:t>
            </a:r>
            <a:r>
              <a:rPr lang="it-IT" sz="2000" i="1" dirty="0" smtClean="0">
                <a:latin typeface="Calibri" pitchFamily="34" charset="0"/>
              </a:rPr>
              <a:t> la </a:t>
            </a:r>
            <a:r>
              <a:rPr lang="it-IT" sz="2000" i="1" dirty="0" err="1" smtClean="0">
                <a:latin typeface="Calibri" pitchFamily="34" charset="0"/>
              </a:rPr>
              <a:t>famigghia</a:t>
            </a:r>
            <a:r>
              <a:rPr lang="it-IT" sz="2000" i="1" dirty="0" smtClean="0">
                <a:latin typeface="Calibri" pitchFamily="34" charset="0"/>
              </a:rPr>
              <a:t>.</a:t>
            </a:r>
          </a:p>
          <a:p>
            <a:r>
              <a:rPr lang="it-IT" sz="2000" i="1" dirty="0" smtClean="0">
                <a:latin typeface="Calibri" pitchFamily="34" charset="0"/>
              </a:rPr>
              <a:t>La notti </a:t>
            </a:r>
            <a:r>
              <a:rPr lang="it-IT" sz="2000" i="1" dirty="0" err="1" smtClean="0">
                <a:latin typeface="Calibri" pitchFamily="34" charset="0"/>
              </a:rPr>
              <a:t>quannu</a:t>
            </a:r>
            <a:r>
              <a:rPr lang="it-IT" sz="2000" i="1" dirty="0" smtClean="0">
                <a:latin typeface="Calibri" pitchFamily="34" charset="0"/>
              </a:rPr>
              <a:t> </a:t>
            </a:r>
            <a:r>
              <a:rPr lang="it-IT" sz="2000" i="1" dirty="0" err="1" smtClean="0">
                <a:latin typeface="Calibri" pitchFamily="34" charset="0"/>
              </a:rPr>
              <a:t>sbuogghi</a:t>
            </a:r>
            <a:r>
              <a:rPr lang="it-IT" sz="2000" i="1" dirty="0" smtClean="0">
                <a:latin typeface="Calibri" pitchFamily="34" charset="0"/>
              </a:rPr>
              <a:t>  e </a:t>
            </a:r>
            <a:r>
              <a:rPr lang="it-IT" sz="2000" i="1" dirty="0" err="1" smtClean="0">
                <a:latin typeface="Calibri" pitchFamily="34" charset="0"/>
              </a:rPr>
              <a:t>llassi</a:t>
            </a:r>
            <a:r>
              <a:rPr lang="it-IT" sz="2000" i="1" dirty="0" smtClean="0">
                <a:latin typeface="Calibri" pitchFamily="34" charset="0"/>
              </a:rPr>
              <a:t> a </a:t>
            </a:r>
            <a:r>
              <a:rPr lang="it-IT" sz="2000" i="1" dirty="0" err="1" smtClean="0">
                <a:latin typeface="Calibri" pitchFamily="34" charset="0"/>
              </a:rPr>
              <a:t>ta</a:t>
            </a:r>
            <a:r>
              <a:rPr lang="it-IT" sz="2000" i="1" dirty="0" smtClean="0">
                <a:latin typeface="Calibri" pitchFamily="34" charset="0"/>
              </a:rPr>
              <a:t>’ </a:t>
            </a:r>
            <a:r>
              <a:rPr lang="it-IT" sz="2000" i="1" dirty="0" err="1" smtClean="0">
                <a:latin typeface="Calibri" pitchFamily="34" charset="0"/>
              </a:rPr>
              <a:t>muggheri</a:t>
            </a:r>
            <a:endParaRPr lang="it-IT" sz="2000" i="1" dirty="0" smtClean="0">
              <a:latin typeface="Calibri" pitchFamily="34" charset="0"/>
            </a:endParaRPr>
          </a:p>
          <a:p>
            <a:r>
              <a:rPr lang="it-IT" sz="2000" i="1" dirty="0">
                <a:latin typeface="Calibri" pitchFamily="34" charset="0"/>
              </a:rPr>
              <a:t>t</a:t>
            </a:r>
            <a:r>
              <a:rPr lang="it-IT" sz="2000" i="1" dirty="0" smtClean="0">
                <a:latin typeface="Calibri" pitchFamily="34" charset="0"/>
              </a:rPr>
              <a:t>i vasi e </a:t>
            </a:r>
            <a:r>
              <a:rPr lang="it-IT" sz="2000" i="1" dirty="0" err="1" smtClean="0">
                <a:latin typeface="Calibri" pitchFamily="34" charset="0"/>
              </a:rPr>
              <a:t>picciriddi</a:t>
            </a:r>
            <a:r>
              <a:rPr lang="it-IT" sz="2000" i="1" dirty="0" smtClean="0">
                <a:latin typeface="Calibri" pitchFamily="34" charset="0"/>
              </a:rPr>
              <a:t> e </a:t>
            </a:r>
            <a:r>
              <a:rPr lang="it-IT" sz="2000" i="1" dirty="0" err="1" smtClean="0">
                <a:latin typeface="Calibri" pitchFamily="34" charset="0"/>
              </a:rPr>
              <a:t>viènunu</a:t>
            </a:r>
            <a:r>
              <a:rPr lang="it-IT" sz="2000" i="1" dirty="0" smtClean="0">
                <a:latin typeface="Calibri" pitchFamily="34" charset="0"/>
              </a:rPr>
              <a:t> li pinsieri</a:t>
            </a:r>
          </a:p>
          <a:p>
            <a:r>
              <a:rPr lang="it-IT" sz="2000" i="1" dirty="0" smtClean="0">
                <a:latin typeface="Calibri" pitchFamily="34" charset="0"/>
              </a:rPr>
              <a:t>e </a:t>
            </a:r>
            <a:r>
              <a:rPr lang="it-IT" sz="2000" i="1" dirty="0" err="1" smtClean="0">
                <a:latin typeface="Calibri" pitchFamily="34" charset="0"/>
              </a:rPr>
              <a:t>quannu</a:t>
            </a:r>
            <a:r>
              <a:rPr lang="it-IT" sz="2000" i="1" dirty="0" smtClean="0">
                <a:latin typeface="Calibri" pitchFamily="34" charset="0"/>
              </a:rPr>
              <a:t> t’</a:t>
            </a:r>
            <a:r>
              <a:rPr lang="it-IT" sz="2000" i="1" dirty="0" err="1" smtClean="0">
                <a:latin typeface="Calibri" pitchFamily="34" charset="0"/>
              </a:rPr>
              <a:t>arricuocchi</a:t>
            </a:r>
            <a:r>
              <a:rPr lang="it-IT" sz="2000" i="1" dirty="0" smtClean="0">
                <a:latin typeface="Calibri" pitchFamily="34" charset="0"/>
              </a:rPr>
              <a:t> senza </a:t>
            </a:r>
            <a:r>
              <a:rPr lang="it-IT" sz="2000" i="1" dirty="0" err="1" smtClean="0">
                <a:latin typeface="Calibri" pitchFamily="34" charset="0"/>
              </a:rPr>
              <a:t>nenti</a:t>
            </a:r>
            <a:r>
              <a:rPr lang="it-IT" sz="2000" i="1" dirty="0" smtClean="0">
                <a:latin typeface="Calibri" pitchFamily="34" charset="0"/>
              </a:rPr>
              <a:t> </a:t>
            </a:r>
          </a:p>
          <a:p>
            <a:r>
              <a:rPr lang="it-IT" sz="2000" i="1" dirty="0" smtClean="0">
                <a:latin typeface="Calibri" pitchFamily="34" charset="0"/>
              </a:rPr>
              <a:t>ha </a:t>
            </a:r>
            <a:r>
              <a:rPr lang="it-IT" sz="2000" i="1" dirty="0" err="1" smtClean="0">
                <a:latin typeface="Calibri" pitchFamily="34" charset="0"/>
              </a:rPr>
              <a:t>suppurtari</a:t>
            </a:r>
            <a:r>
              <a:rPr lang="it-IT" sz="2000" i="1" dirty="0" smtClean="0">
                <a:latin typeface="Calibri" pitchFamily="34" charset="0"/>
              </a:rPr>
              <a:t> </a:t>
            </a:r>
            <a:r>
              <a:rPr lang="it-IT" sz="2000" i="1" dirty="0" err="1" smtClean="0">
                <a:latin typeface="Calibri" pitchFamily="34" charset="0"/>
              </a:rPr>
              <a:t>puru</a:t>
            </a:r>
            <a:r>
              <a:rPr lang="it-IT" sz="2000" i="1" dirty="0" smtClean="0">
                <a:latin typeface="Calibri" pitchFamily="34" charset="0"/>
              </a:rPr>
              <a:t> ‘</a:t>
            </a:r>
            <a:r>
              <a:rPr lang="it-IT" sz="2000" i="1" dirty="0" err="1" smtClean="0">
                <a:latin typeface="Calibri" pitchFamily="34" charset="0"/>
              </a:rPr>
              <a:t>nsaccu</a:t>
            </a:r>
            <a:r>
              <a:rPr lang="it-IT" sz="2000" i="1" dirty="0" smtClean="0">
                <a:latin typeface="Calibri" pitchFamily="34" charset="0"/>
              </a:rPr>
              <a:t> </a:t>
            </a:r>
            <a:r>
              <a:rPr lang="it-IT" sz="2000" i="1" dirty="0" err="1" smtClean="0">
                <a:latin typeface="Calibri" pitchFamily="34" charset="0"/>
              </a:rPr>
              <a:t>ri</a:t>
            </a:r>
            <a:r>
              <a:rPr lang="it-IT" sz="2000" i="1" dirty="0" smtClean="0">
                <a:latin typeface="Calibri" pitchFamily="34" charset="0"/>
              </a:rPr>
              <a:t> lamenti</a:t>
            </a:r>
          </a:p>
          <a:p>
            <a:r>
              <a:rPr lang="it-IT" sz="2000" i="1" dirty="0" err="1">
                <a:latin typeface="Calibri" pitchFamily="34" charset="0"/>
              </a:rPr>
              <a:t>n</a:t>
            </a:r>
            <a:r>
              <a:rPr lang="it-IT" sz="2000" i="1" dirty="0" err="1" smtClean="0">
                <a:latin typeface="Calibri" pitchFamily="34" charset="0"/>
              </a:rPr>
              <a:t>issunu</a:t>
            </a:r>
            <a:r>
              <a:rPr lang="it-IT" sz="2000" i="1" dirty="0" smtClean="0">
                <a:latin typeface="Calibri" pitchFamily="34" charset="0"/>
              </a:rPr>
              <a:t> </a:t>
            </a:r>
            <a:r>
              <a:rPr lang="it-IT" sz="2000" i="1" dirty="0" err="1" smtClean="0">
                <a:latin typeface="Calibri" pitchFamily="34" charset="0"/>
              </a:rPr>
              <a:t>ri</a:t>
            </a:r>
            <a:r>
              <a:rPr lang="it-IT" sz="2000" i="1" dirty="0" smtClean="0">
                <a:latin typeface="Calibri" pitchFamily="34" charset="0"/>
              </a:rPr>
              <a:t> </a:t>
            </a:r>
            <a:r>
              <a:rPr lang="it-IT" sz="2000" i="1" dirty="0" err="1" smtClean="0">
                <a:latin typeface="Calibri" pitchFamily="34" charset="0"/>
              </a:rPr>
              <a:t>tia</a:t>
            </a:r>
            <a:r>
              <a:rPr lang="it-IT" sz="2000" i="1" dirty="0" smtClean="0">
                <a:latin typeface="Calibri" pitchFamily="34" charset="0"/>
              </a:rPr>
              <a:t> avi </a:t>
            </a:r>
            <a:r>
              <a:rPr lang="it-IT" sz="2000" i="1" dirty="0" err="1" smtClean="0">
                <a:latin typeface="Calibri" pitchFamily="34" charset="0"/>
              </a:rPr>
              <a:t>duluri</a:t>
            </a:r>
            <a:r>
              <a:rPr lang="it-IT" sz="2000" i="1" dirty="0" smtClean="0">
                <a:latin typeface="Calibri" pitchFamily="34" charset="0"/>
              </a:rPr>
              <a:t> </a:t>
            </a:r>
          </a:p>
          <a:p>
            <a:r>
              <a:rPr lang="it-IT" sz="2000" i="1" dirty="0" err="1">
                <a:latin typeface="Calibri" pitchFamily="34" charset="0"/>
              </a:rPr>
              <a:t>m</a:t>
            </a:r>
            <a:r>
              <a:rPr lang="it-IT" sz="2000" i="1" dirty="0" err="1" smtClean="0">
                <a:latin typeface="Calibri" pitchFamily="34" charset="0"/>
              </a:rPr>
              <a:t>ancu</a:t>
            </a:r>
            <a:r>
              <a:rPr lang="it-IT" sz="2000" i="1" dirty="0" smtClean="0">
                <a:latin typeface="Calibri" pitchFamily="34" charset="0"/>
              </a:rPr>
              <a:t> se t’</a:t>
            </a:r>
            <a:r>
              <a:rPr lang="it-IT" sz="2000" i="1" dirty="0" err="1" smtClean="0">
                <a:latin typeface="Calibri" pitchFamily="34" charset="0"/>
              </a:rPr>
              <a:t>ammiesti</a:t>
            </a:r>
            <a:r>
              <a:rPr lang="it-IT" sz="2000" i="1" dirty="0" smtClean="0">
                <a:latin typeface="Calibri" pitchFamily="34" charset="0"/>
              </a:rPr>
              <a:t> </a:t>
            </a:r>
            <a:r>
              <a:rPr lang="it-IT" sz="2000" i="1" dirty="0" err="1" smtClean="0">
                <a:latin typeface="Calibri" pitchFamily="34" charset="0"/>
              </a:rPr>
              <a:t>ccu</a:t>
            </a:r>
            <a:r>
              <a:rPr lang="it-IT" sz="2000" i="1" dirty="0" smtClean="0">
                <a:latin typeface="Calibri" pitchFamily="34" charset="0"/>
              </a:rPr>
              <a:t> ‘</a:t>
            </a:r>
            <a:r>
              <a:rPr lang="it-IT" sz="2000" i="1" dirty="0" err="1" smtClean="0">
                <a:latin typeface="Calibri" pitchFamily="34" charset="0"/>
              </a:rPr>
              <a:t>mpapuri</a:t>
            </a:r>
            <a:r>
              <a:rPr lang="it-IT" sz="2000" i="1" dirty="0" smtClean="0">
                <a:latin typeface="Calibri" pitchFamily="34" charset="0"/>
              </a:rPr>
              <a:t>.</a:t>
            </a:r>
          </a:p>
          <a:p>
            <a:r>
              <a:rPr lang="it-IT" sz="2000" i="1" dirty="0" err="1" smtClean="0">
                <a:latin typeface="Calibri" pitchFamily="34" charset="0"/>
              </a:rPr>
              <a:t>Sulu</a:t>
            </a:r>
            <a:r>
              <a:rPr lang="it-IT" sz="2000" i="1" dirty="0" smtClean="0">
                <a:latin typeface="Calibri" pitchFamily="34" charset="0"/>
              </a:rPr>
              <a:t> a casa t’</a:t>
            </a:r>
            <a:r>
              <a:rPr lang="it-IT" sz="2000" i="1" dirty="0" err="1" smtClean="0">
                <a:latin typeface="Calibri" pitchFamily="34" charset="0"/>
              </a:rPr>
              <a:t>aspiettunu</a:t>
            </a:r>
            <a:r>
              <a:rPr lang="it-IT" sz="2000" i="1" dirty="0" smtClean="0">
                <a:latin typeface="Calibri" pitchFamily="34" charset="0"/>
              </a:rPr>
              <a:t> </a:t>
            </a:r>
            <a:r>
              <a:rPr lang="it-IT" sz="2000" i="1" dirty="0" err="1" smtClean="0">
                <a:latin typeface="Calibri" pitchFamily="34" charset="0"/>
              </a:rPr>
              <a:t>ccu</a:t>
            </a:r>
            <a:r>
              <a:rPr lang="it-IT" sz="2000" i="1" dirty="0" smtClean="0">
                <a:latin typeface="Calibri" pitchFamily="34" charset="0"/>
              </a:rPr>
              <a:t> </a:t>
            </a:r>
            <a:r>
              <a:rPr lang="it-IT" sz="2000" i="1" dirty="0" err="1" smtClean="0">
                <a:latin typeface="Calibri" pitchFamily="34" charset="0"/>
              </a:rPr>
              <a:t>amuri</a:t>
            </a:r>
            <a:r>
              <a:rPr lang="it-IT" sz="2000" i="1" dirty="0" smtClean="0">
                <a:latin typeface="Calibri" pitchFamily="34" charset="0"/>
              </a:rPr>
              <a:t> la </a:t>
            </a:r>
            <a:r>
              <a:rPr lang="it-IT" sz="2000" i="1" dirty="0" err="1" smtClean="0">
                <a:latin typeface="Calibri" pitchFamily="34" charset="0"/>
              </a:rPr>
              <a:t>spranza</a:t>
            </a:r>
            <a:r>
              <a:rPr lang="it-IT" sz="2000" i="1" dirty="0" smtClean="0">
                <a:latin typeface="Calibri" pitchFamily="34" charset="0"/>
              </a:rPr>
              <a:t> </a:t>
            </a:r>
          </a:p>
          <a:p>
            <a:r>
              <a:rPr lang="it-IT" sz="2000" i="1" dirty="0" err="1" smtClean="0">
                <a:latin typeface="Calibri" pitchFamily="34" charset="0"/>
              </a:rPr>
              <a:t>ri</a:t>
            </a:r>
            <a:r>
              <a:rPr lang="it-IT" sz="2000" i="1" dirty="0" smtClean="0">
                <a:latin typeface="Calibri" pitchFamily="34" charset="0"/>
              </a:rPr>
              <a:t> </a:t>
            </a:r>
            <a:r>
              <a:rPr lang="it-IT" sz="2000" i="1" dirty="0" err="1" smtClean="0">
                <a:latin typeface="Calibri" pitchFamily="34" charset="0"/>
              </a:rPr>
              <a:t>virri</a:t>
            </a:r>
            <a:r>
              <a:rPr lang="it-IT" sz="2000" i="1" dirty="0" smtClean="0">
                <a:latin typeface="Calibri" pitchFamily="34" charset="0"/>
              </a:rPr>
              <a:t> </a:t>
            </a:r>
            <a:r>
              <a:rPr lang="it-IT" sz="2000" i="1" dirty="0" err="1" smtClean="0">
                <a:latin typeface="Calibri" pitchFamily="34" charset="0"/>
              </a:rPr>
              <a:t>cina</a:t>
            </a:r>
            <a:r>
              <a:rPr lang="it-IT" sz="2000" i="1" dirty="0" smtClean="0">
                <a:latin typeface="Calibri" pitchFamily="34" charset="0"/>
              </a:rPr>
              <a:t> (china) </a:t>
            </a:r>
            <a:r>
              <a:rPr lang="it-IT" sz="2000" i="1" dirty="0" err="1" smtClean="0">
                <a:latin typeface="Calibri" pitchFamily="34" charset="0"/>
              </a:rPr>
              <a:t>ri</a:t>
            </a:r>
            <a:r>
              <a:rPr lang="it-IT" sz="2000" i="1" dirty="0" smtClean="0">
                <a:latin typeface="Calibri" pitchFamily="34" charset="0"/>
              </a:rPr>
              <a:t> pisci la to’ piccola paranza.</a:t>
            </a:r>
          </a:p>
          <a:p>
            <a:r>
              <a:rPr lang="it-IT" sz="2000" i="1" dirty="0" err="1">
                <a:latin typeface="Calibri" pitchFamily="34" charset="0"/>
              </a:rPr>
              <a:t>c</a:t>
            </a:r>
            <a:r>
              <a:rPr lang="it-IT" sz="2000" i="1" dirty="0" err="1" smtClean="0">
                <a:latin typeface="Calibri" pitchFamily="34" charset="0"/>
              </a:rPr>
              <a:t>hista</a:t>
            </a:r>
            <a:r>
              <a:rPr lang="it-IT" sz="2000" i="1" dirty="0" smtClean="0">
                <a:latin typeface="Calibri" pitchFamily="34" charset="0"/>
              </a:rPr>
              <a:t> </a:t>
            </a:r>
            <a:r>
              <a:rPr lang="it-IT" sz="2000" i="1" dirty="0" err="1" smtClean="0">
                <a:latin typeface="Calibri" pitchFamily="34" charset="0"/>
              </a:rPr>
              <a:t>ri</a:t>
            </a:r>
            <a:r>
              <a:rPr lang="it-IT" sz="2000" i="1" dirty="0" smtClean="0">
                <a:latin typeface="Calibri" pitchFamily="34" charset="0"/>
              </a:rPr>
              <a:t> </a:t>
            </a:r>
            <a:r>
              <a:rPr lang="it-IT" sz="2000" i="1" dirty="0" err="1" smtClean="0">
                <a:latin typeface="Calibri" pitchFamily="34" charset="0"/>
              </a:rPr>
              <a:t>lu</a:t>
            </a:r>
            <a:r>
              <a:rPr lang="it-IT" sz="2000" i="1" dirty="0" smtClean="0">
                <a:latin typeface="Calibri" pitchFamily="34" charset="0"/>
              </a:rPr>
              <a:t> </a:t>
            </a:r>
            <a:r>
              <a:rPr lang="it-IT" sz="2000" i="1" dirty="0" err="1" smtClean="0">
                <a:latin typeface="Calibri" pitchFamily="34" charset="0"/>
              </a:rPr>
              <a:t>piscaturi</a:t>
            </a:r>
            <a:r>
              <a:rPr lang="it-IT" sz="2000" i="1" dirty="0" smtClean="0">
                <a:latin typeface="Calibri" pitchFamily="34" charset="0"/>
              </a:rPr>
              <a:t> è ‘</a:t>
            </a:r>
            <a:r>
              <a:rPr lang="it-IT" sz="2000" i="1" dirty="0" err="1" smtClean="0">
                <a:latin typeface="Calibri" pitchFamily="34" charset="0"/>
              </a:rPr>
              <a:t>na</a:t>
            </a:r>
            <a:r>
              <a:rPr lang="it-IT" sz="2000" i="1" dirty="0" smtClean="0">
                <a:latin typeface="Calibri" pitchFamily="34" charset="0"/>
              </a:rPr>
              <a:t> storia vera</a:t>
            </a:r>
          </a:p>
          <a:p>
            <a:r>
              <a:rPr lang="it-IT" sz="2000" i="1" dirty="0" err="1">
                <a:latin typeface="Calibri" pitchFamily="34" charset="0"/>
              </a:rPr>
              <a:t>c</a:t>
            </a:r>
            <a:r>
              <a:rPr lang="it-IT" sz="2000" i="1" dirty="0" err="1" smtClean="0">
                <a:latin typeface="Calibri" pitchFamily="34" charset="0"/>
              </a:rPr>
              <a:t>a</a:t>
            </a:r>
            <a:r>
              <a:rPr lang="it-IT" sz="2000" i="1" dirty="0" smtClean="0">
                <a:latin typeface="Calibri" pitchFamily="34" charset="0"/>
              </a:rPr>
              <a:t> notti </a:t>
            </a:r>
            <a:r>
              <a:rPr lang="it-IT" sz="2000" i="1" dirty="0" err="1" smtClean="0">
                <a:latin typeface="Calibri" pitchFamily="34" charset="0"/>
              </a:rPr>
              <a:t>iuornu</a:t>
            </a:r>
            <a:r>
              <a:rPr lang="it-IT" sz="2000" i="1" dirty="0" smtClean="0">
                <a:latin typeface="Calibri" pitchFamily="34" charset="0"/>
              </a:rPr>
              <a:t> ‘</a:t>
            </a:r>
            <a:r>
              <a:rPr lang="it-IT" sz="2000" i="1" dirty="0" err="1" smtClean="0">
                <a:latin typeface="Calibri" pitchFamily="34" charset="0"/>
              </a:rPr>
              <a:t>nta</a:t>
            </a:r>
            <a:r>
              <a:rPr lang="it-IT" sz="2000" i="1" dirty="0" smtClean="0">
                <a:latin typeface="Calibri" pitchFamily="34" charset="0"/>
              </a:rPr>
              <a:t> </a:t>
            </a:r>
            <a:r>
              <a:rPr lang="it-IT" sz="2000" i="1" dirty="0" err="1" smtClean="0">
                <a:latin typeface="Calibri" pitchFamily="34" charset="0"/>
              </a:rPr>
              <a:t>lu</a:t>
            </a:r>
            <a:r>
              <a:rPr lang="it-IT" sz="2000" i="1" dirty="0" smtClean="0">
                <a:latin typeface="Calibri" pitchFamily="34" charset="0"/>
              </a:rPr>
              <a:t> mari spera.</a:t>
            </a:r>
          </a:p>
          <a:p>
            <a:endParaRPr lang="it-IT" dirty="0"/>
          </a:p>
        </p:txBody>
      </p:sp>
    </p:spTree>
    <p:extLst>
      <p:ext uri="{BB962C8B-B14F-4D97-AF65-F5344CB8AC3E}">
        <p14:creationId xmlns:p14="http://schemas.microsoft.com/office/powerpoint/2010/main" xmlns="" val="25228912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lumMod val="40000"/>
                <a:lumOff val="60000"/>
              </a:schemeClr>
            </a:gs>
            <a:gs pos="100000">
              <a:schemeClr val="bg2">
                <a:shade val="92000"/>
                <a:satMod val="170000"/>
                <a:lumMod val="96000"/>
              </a:schemeClr>
            </a:gs>
          </a:gsLst>
          <a:lin ang="5400000" scaled="0"/>
        </a:grad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1961077" y="914400"/>
            <a:ext cx="8689976" cy="1894701"/>
          </a:xfrm>
        </p:spPr>
        <p:txBody>
          <a:bodyPr>
            <a:normAutofit fontScale="90000"/>
          </a:bodyPr>
          <a:lstStyle/>
          <a:p>
            <a:r>
              <a:rPr lang="it-IT" b="1" dirty="0" smtClean="0">
                <a:ln w="12700">
                  <a:solidFill>
                    <a:schemeClr val="tx2">
                      <a:satMod val="155000"/>
                    </a:schemeClr>
                  </a:solidFill>
                  <a:prstDash val="solid"/>
                </a:ln>
                <a:solidFill>
                  <a:schemeClr val="tx2">
                    <a:lumMod val="60000"/>
                    <a:lumOff val="40000"/>
                  </a:schemeClr>
                </a:solidFill>
                <a:effectLst>
                  <a:outerShdw blurRad="41275" dist="20320" dir="1800000" algn="tl" rotWithShape="0">
                    <a:srgbClr val="000000">
                      <a:alpha val="40000"/>
                    </a:srgbClr>
                  </a:outerShdw>
                </a:effectLst>
              </a:rPr>
              <a:t>Progetto Lingue, culture, </a:t>
            </a:r>
            <a:r>
              <a:rPr lang="it-IT" b="1" dirty="0" err="1" smtClean="0">
                <a:ln w="12700">
                  <a:solidFill>
                    <a:schemeClr val="tx2">
                      <a:satMod val="155000"/>
                    </a:schemeClr>
                  </a:solidFill>
                  <a:prstDash val="solid"/>
                </a:ln>
                <a:solidFill>
                  <a:schemeClr val="tx2">
                    <a:lumMod val="60000"/>
                    <a:lumOff val="40000"/>
                  </a:schemeClr>
                </a:solidFill>
                <a:effectLst>
                  <a:outerShdw blurRad="41275" dist="20320" dir="1800000" algn="tl" rotWithShape="0">
                    <a:srgbClr val="000000">
                      <a:alpha val="40000"/>
                    </a:srgbClr>
                  </a:outerShdw>
                </a:effectLst>
              </a:rPr>
              <a:t>identita’</a:t>
            </a:r>
            <a:r>
              <a:rPr lang="it-IT" b="1" dirty="0" smtClean="0">
                <a:ln w="12700">
                  <a:solidFill>
                    <a:schemeClr val="tx2">
                      <a:satMod val="155000"/>
                    </a:schemeClr>
                  </a:solidFill>
                  <a:prstDash val="solid"/>
                </a:ln>
                <a:solidFill>
                  <a:schemeClr val="tx2">
                    <a:lumMod val="60000"/>
                    <a:lumOff val="40000"/>
                  </a:schemeClr>
                </a:solidFill>
                <a:effectLst>
                  <a:outerShdw blurRad="41275" dist="20320" dir="1800000" algn="tl" rotWithShape="0">
                    <a:srgbClr val="000000">
                      <a:alpha val="40000"/>
                    </a:srgbClr>
                  </a:outerShdw>
                </a:effectLst>
              </a:rPr>
              <a:t> in  Sicilia - </a:t>
            </a:r>
            <a:r>
              <a:rPr lang="it-IT" sz="4400" b="1" dirty="0" err="1" smtClean="0">
                <a:ln w="12700">
                  <a:solidFill>
                    <a:schemeClr val="tx2">
                      <a:satMod val="155000"/>
                    </a:schemeClr>
                  </a:solidFill>
                  <a:prstDash val="solid"/>
                </a:ln>
                <a:solidFill>
                  <a:schemeClr val="tx2">
                    <a:lumMod val="60000"/>
                    <a:lumOff val="40000"/>
                  </a:schemeClr>
                </a:solidFill>
                <a:effectLst>
                  <a:outerShdw blurRad="41275" dist="20320" dir="1800000" algn="tl" rotWithShape="0">
                    <a:srgbClr val="000000">
                      <a:alpha val="40000"/>
                    </a:srgbClr>
                  </a:outerShdw>
                </a:effectLst>
              </a:rPr>
              <a:t>Erasmus</a:t>
            </a:r>
            <a:r>
              <a:rPr lang="it-IT" sz="4400" b="1" dirty="0" smtClean="0">
                <a:ln w="12700">
                  <a:solidFill>
                    <a:schemeClr val="tx2">
                      <a:satMod val="155000"/>
                    </a:schemeClr>
                  </a:solidFill>
                  <a:prstDash val="solid"/>
                </a:ln>
                <a:solidFill>
                  <a:schemeClr val="tx2">
                    <a:lumMod val="60000"/>
                    <a:lumOff val="40000"/>
                  </a:schemeClr>
                </a:solidFill>
                <a:effectLst>
                  <a:outerShdw blurRad="41275" dist="20320" dir="1800000" algn="tl" rotWithShape="0">
                    <a:srgbClr val="000000">
                      <a:alpha val="40000"/>
                    </a:srgbClr>
                  </a:outerShdw>
                </a:effectLst>
              </a:rPr>
              <a:t> +</a:t>
            </a:r>
            <a:r>
              <a:rPr lang="it-IT" b="1" smtClean="0">
                <a:ln w="12700">
                  <a:solidFill>
                    <a:schemeClr val="tx2">
                      <a:satMod val="155000"/>
                    </a:schemeClr>
                  </a:solidFill>
                  <a:prstDash val="solid"/>
                </a:ln>
                <a:solidFill>
                  <a:schemeClr val="tx2"/>
                </a:solidFill>
                <a:effectLst>
                  <a:outerShdw blurRad="41275" dist="20320" dir="1800000" algn="tl" rotWithShape="0">
                    <a:srgbClr val="000000">
                      <a:alpha val="40000"/>
                    </a:srgbClr>
                  </a:outerShdw>
                </a:effectLst>
              </a:rPr>
              <a:t/>
            </a:r>
            <a:br>
              <a:rPr lang="it-IT" b="1" smtClean="0">
                <a:ln w="12700">
                  <a:solidFill>
                    <a:schemeClr val="tx2">
                      <a:satMod val="155000"/>
                    </a:schemeClr>
                  </a:solidFill>
                  <a:prstDash val="solid"/>
                </a:ln>
                <a:solidFill>
                  <a:schemeClr val="tx2"/>
                </a:solidFill>
                <a:effectLst>
                  <a:outerShdw blurRad="41275" dist="20320" dir="1800000" algn="tl" rotWithShape="0">
                    <a:srgbClr val="000000">
                      <a:alpha val="40000"/>
                    </a:srgbClr>
                  </a:outerShdw>
                </a:effectLst>
              </a:rPr>
            </a:br>
            <a:r>
              <a:rPr lang="it-IT" sz="4400" b="1" smtClean="0">
                <a:ln w="12700">
                  <a:solidFill>
                    <a:schemeClr val="tx2">
                      <a:satMod val="155000"/>
                    </a:schemeClr>
                  </a:solidFill>
                  <a:prstDash val="solid"/>
                </a:ln>
                <a:solidFill>
                  <a:schemeClr val="tx2">
                    <a:lumMod val="60000"/>
                    <a:lumOff val="40000"/>
                  </a:schemeClr>
                </a:solidFill>
                <a:effectLst>
                  <a:outerShdw blurRad="41275" dist="20320" dir="1800000" algn="tl" rotWithShape="0">
                    <a:srgbClr val="000000">
                      <a:alpha val="40000"/>
                    </a:srgbClr>
                  </a:outerShdw>
                </a:effectLst>
              </a:rPr>
              <a:t>2016 -</a:t>
            </a:r>
            <a:r>
              <a:rPr lang="it-IT" sz="4400" b="1" dirty="0" smtClean="0">
                <a:ln w="12700">
                  <a:solidFill>
                    <a:schemeClr val="tx2">
                      <a:satMod val="155000"/>
                    </a:schemeClr>
                  </a:solidFill>
                  <a:prstDash val="solid"/>
                </a:ln>
                <a:solidFill>
                  <a:schemeClr val="tx2">
                    <a:lumMod val="60000"/>
                    <a:lumOff val="40000"/>
                  </a:schemeClr>
                </a:solidFill>
                <a:effectLst>
                  <a:outerShdw blurRad="41275" dist="20320" dir="1800000" algn="tl" rotWithShape="0">
                    <a:srgbClr val="000000">
                      <a:alpha val="40000"/>
                    </a:srgbClr>
                  </a:outerShdw>
                </a:effectLst>
              </a:rPr>
              <a:t>17</a:t>
            </a:r>
            <a:endParaRPr lang="it-IT" sz="4400" b="1" dirty="0">
              <a:ln w="12700">
                <a:solidFill>
                  <a:schemeClr val="tx2">
                    <a:satMod val="155000"/>
                  </a:schemeClr>
                </a:solidFill>
                <a:prstDash val="solid"/>
              </a:ln>
              <a:solidFill>
                <a:schemeClr val="tx2">
                  <a:lumMod val="60000"/>
                  <a:lumOff val="40000"/>
                </a:schemeClr>
              </a:solidFill>
              <a:effectLst>
                <a:outerShdw blurRad="41275" dist="20320" dir="1800000" algn="tl" rotWithShape="0">
                  <a:srgbClr val="000000">
                    <a:alpha val="40000"/>
                  </a:srgbClr>
                </a:outerShdw>
              </a:effectLst>
            </a:endParaRPr>
          </a:p>
        </p:txBody>
      </p:sp>
      <p:sp>
        <p:nvSpPr>
          <p:cNvPr id="3" name="Sottotitolo 2"/>
          <p:cNvSpPr>
            <a:spLocks noGrp="1"/>
          </p:cNvSpPr>
          <p:nvPr>
            <p:ph type="subTitle" idx="1"/>
          </p:nvPr>
        </p:nvSpPr>
        <p:spPr>
          <a:xfrm>
            <a:off x="1800440" y="2854410"/>
            <a:ext cx="8689976" cy="3583459"/>
          </a:xfrm>
        </p:spPr>
        <p:txBody>
          <a:bodyPr>
            <a:normAutofit fontScale="25000" lnSpcReduction="20000"/>
          </a:bodyPr>
          <a:lstStyle/>
          <a:p>
            <a:r>
              <a:rPr lang="it-IT" sz="8000" dirty="0" smtClean="0">
                <a:solidFill>
                  <a:srgbClr val="0070C0"/>
                </a:solidFill>
              </a:rPr>
              <a:t>Realizzato da</a:t>
            </a:r>
          </a:p>
          <a:p>
            <a:r>
              <a:rPr lang="it-IT" sz="7200" dirty="0" smtClean="0">
                <a:solidFill>
                  <a:schemeClr val="accent1">
                    <a:lumMod val="75000"/>
                  </a:schemeClr>
                </a:solidFill>
              </a:rPr>
              <a:t>Barrale </a:t>
            </a:r>
            <a:r>
              <a:rPr lang="it-IT" sz="7200" dirty="0" err="1" smtClean="0">
                <a:solidFill>
                  <a:schemeClr val="accent1">
                    <a:lumMod val="75000"/>
                  </a:schemeClr>
                </a:solidFill>
              </a:rPr>
              <a:t>miriana</a:t>
            </a:r>
            <a:endParaRPr lang="it-IT" sz="7200" dirty="0" smtClean="0">
              <a:solidFill>
                <a:schemeClr val="accent1">
                  <a:lumMod val="75000"/>
                </a:schemeClr>
              </a:solidFill>
            </a:endParaRPr>
          </a:p>
          <a:p>
            <a:r>
              <a:rPr lang="it-IT" sz="7200" dirty="0" err="1" smtClean="0">
                <a:solidFill>
                  <a:schemeClr val="accent1">
                    <a:lumMod val="75000"/>
                  </a:schemeClr>
                </a:solidFill>
              </a:rPr>
              <a:t>Chiavello</a:t>
            </a:r>
            <a:r>
              <a:rPr lang="it-IT" sz="7200" dirty="0" smtClean="0">
                <a:solidFill>
                  <a:schemeClr val="accent1">
                    <a:lumMod val="75000"/>
                  </a:schemeClr>
                </a:solidFill>
              </a:rPr>
              <a:t> </a:t>
            </a:r>
            <a:r>
              <a:rPr lang="it-IT" sz="7200" dirty="0" err="1" smtClean="0">
                <a:solidFill>
                  <a:schemeClr val="accent1">
                    <a:lumMod val="75000"/>
                  </a:schemeClr>
                </a:solidFill>
              </a:rPr>
              <a:t>simona</a:t>
            </a:r>
            <a:endParaRPr lang="it-IT" sz="7200" dirty="0" smtClean="0">
              <a:solidFill>
                <a:schemeClr val="accent1">
                  <a:lumMod val="75000"/>
                </a:schemeClr>
              </a:solidFill>
            </a:endParaRPr>
          </a:p>
          <a:p>
            <a:r>
              <a:rPr lang="it-IT" sz="7200" dirty="0" smtClean="0">
                <a:solidFill>
                  <a:schemeClr val="accent1">
                    <a:lumMod val="75000"/>
                  </a:schemeClr>
                </a:solidFill>
              </a:rPr>
              <a:t>Lombardo </a:t>
            </a:r>
            <a:r>
              <a:rPr lang="it-IT" sz="7200" dirty="0" err="1" smtClean="0">
                <a:solidFill>
                  <a:schemeClr val="accent1">
                    <a:lumMod val="75000"/>
                  </a:schemeClr>
                </a:solidFill>
              </a:rPr>
              <a:t>angela</a:t>
            </a:r>
            <a:endParaRPr lang="it-IT" sz="7200" dirty="0" smtClean="0">
              <a:solidFill>
                <a:schemeClr val="accent1">
                  <a:lumMod val="75000"/>
                </a:schemeClr>
              </a:solidFill>
            </a:endParaRPr>
          </a:p>
          <a:p>
            <a:r>
              <a:rPr lang="it-IT" sz="7200" dirty="0" err="1" smtClean="0">
                <a:solidFill>
                  <a:schemeClr val="accent1">
                    <a:lumMod val="75000"/>
                  </a:schemeClr>
                </a:solidFill>
              </a:rPr>
              <a:t>Marrocco</a:t>
            </a:r>
            <a:r>
              <a:rPr lang="it-IT" sz="7200" dirty="0" smtClean="0">
                <a:solidFill>
                  <a:schemeClr val="accent1">
                    <a:lumMod val="75000"/>
                  </a:schemeClr>
                </a:solidFill>
              </a:rPr>
              <a:t> </a:t>
            </a:r>
            <a:r>
              <a:rPr lang="it-IT" sz="7200" dirty="0" err="1" smtClean="0">
                <a:solidFill>
                  <a:schemeClr val="accent1">
                    <a:lumMod val="75000"/>
                  </a:schemeClr>
                </a:solidFill>
              </a:rPr>
              <a:t>lucia</a:t>
            </a:r>
            <a:endParaRPr lang="it-IT" sz="7200" dirty="0" smtClean="0">
              <a:solidFill>
                <a:schemeClr val="accent1">
                  <a:lumMod val="75000"/>
                </a:schemeClr>
              </a:solidFill>
            </a:endParaRPr>
          </a:p>
          <a:p>
            <a:r>
              <a:rPr lang="it-IT" sz="7200" dirty="0" err="1" smtClean="0">
                <a:solidFill>
                  <a:schemeClr val="accent1">
                    <a:lumMod val="75000"/>
                  </a:schemeClr>
                </a:solidFill>
              </a:rPr>
              <a:t>Munacò</a:t>
            </a:r>
            <a:r>
              <a:rPr lang="it-IT" sz="7200" dirty="0" smtClean="0">
                <a:solidFill>
                  <a:schemeClr val="accent1">
                    <a:lumMod val="75000"/>
                  </a:schemeClr>
                </a:solidFill>
              </a:rPr>
              <a:t> </a:t>
            </a:r>
            <a:r>
              <a:rPr lang="it-IT" sz="7200" dirty="0" err="1" smtClean="0">
                <a:solidFill>
                  <a:schemeClr val="accent1">
                    <a:lumMod val="75000"/>
                  </a:schemeClr>
                </a:solidFill>
              </a:rPr>
              <a:t>maria</a:t>
            </a:r>
            <a:r>
              <a:rPr lang="it-IT" sz="7200" dirty="0" smtClean="0">
                <a:solidFill>
                  <a:schemeClr val="accent1">
                    <a:lumMod val="75000"/>
                  </a:schemeClr>
                </a:solidFill>
              </a:rPr>
              <a:t> </a:t>
            </a:r>
            <a:r>
              <a:rPr lang="it-IT" sz="7200" dirty="0" err="1" smtClean="0">
                <a:solidFill>
                  <a:schemeClr val="accent1">
                    <a:lumMod val="75000"/>
                  </a:schemeClr>
                </a:solidFill>
              </a:rPr>
              <a:t>sarah</a:t>
            </a:r>
            <a:endParaRPr lang="it-IT" sz="7200" dirty="0" smtClean="0">
              <a:solidFill>
                <a:schemeClr val="accent1">
                  <a:lumMod val="75000"/>
                </a:schemeClr>
              </a:solidFill>
            </a:endParaRPr>
          </a:p>
          <a:p>
            <a:r>
              <a:rPr lang="it-IT" sz="7200" dirty="0" smtClean="0">
                <a:solidFill>
                  <a:schemeClr val="accent1">
                    <a:lumMod val="75000"/>
                  </a:schemeClr>
                </a:solidFill>
              </a:rPr>
              <a:t>Navarra chiara</a:t>
            </a:r>
          </a:p>
          <a:p>
            <a:r>
              <a:rPr lang="it-IT" sz="7200" dirty="0" err="1" smtClean="0">
                <a:solidFill>
                  <a:schemeClr val="accent1">
                    <a:lumMod val="75000"/>
                  </a:schemeClr>
                </a:solidFill>
              </a:rPr>
              <a:t>Pullarà</a:t>
            </a:r>
            <a:r>
              <a:rPr lang="it-IT" sz="7200" dirty="0" smtClean="0">
                <a:solidFill>
                  <a:schemeClr val="accent1">
                    <a:lumMod val="75000"/>
                  </a:schemeClr>
                </a:solidFill>
              </a:rPr>
              <a:t> </a:t>
            </a:r>
            <a:r>
              <a:rPr lang="it-IT" sz="7200" dirty="0" err="1" smtClean="0">
                <a:solidFill>
                  <a:schemeClr val="accent1">
                    <a:lumMod val="75000"/>
                  </a:schemeClr>
                </a:solidFill>
              </a:rPr>
              <a:t>maria</a:t>
            </a:r>
            <a:endParaRPr lang="it-IT" sz="7200" dirty="0" smtClean="0">
              <a:solidFill>
                <a:schemeClr val="accent1">
                  <a:lumMod val="75000"/>
                </a:schemeClr>
              </a:solidFill>
            </a:endParaRPr>
          </a:p>
          <a:p>
            <a:r>
              <a:rPr lang="it-IT" sz="7200" dirty="0" smtClean="0">
                <a:solidFill>
                  <a:schemeClr val="accent1">
                    <a:lumMod val="75000"/>
                  </a:schemeClr>
                </a:solidFill>
              </a:rPr>
              <a:t>Ribuffo </a:t>
            </a:r>
            <a:r>
              <a:rPr lang="it-IT" sz="7200" dirty="0" err="1" smtClean="0">
                <a:solidFill>
                  <a:schemeClr val="accent1">
                    <a:lumMod val="75000"/>
                  </a:schemeClr>
                </a:solidFill>
              </a:rPr>
              <a:t>federica</a:t>
            </a:r>
            <a:endParaRPr lang="it-IT" sz="7200" dirty="0" smtClean="0">
              <a:solidFill>
                <a:schemeClr val="accent1">
                  <a:lumMod val="75000"/>
                </a:schemeClr>
              </a:solidFill>
            </a:endParaRPr>
          </a:p>
          <a:p>
            <a:endParaRPr lang="it-IT" dirty="0">
              <a:solidFill>
                <a:schemeClr val="accent1">
                  <a:lumMod val="75000"/>
                </a:schemeClr>
              </a:solidFill>
            </a:endParaRPr>
          </a:p>
        </p:txBody>
      </p:sp>
    </p:spTree>
    <p:extLst>
      <p:ext uri="{BB962C8B-B14F-4D97-AF65-F5344CB8AC3E}">
        <p14:creationId xmlns:p14="http://schemas.microsoft.com/office/powerpoint/2010/main" xmlns="" val="4014331454"/>
      </p:ext>
    </p:extLst>
  </p:cSld>
  <p:clrMapOvr>
    <a:masterClrMapping/>
  </p:clrMapOvr>
  <p:timing>
    <p:tnLst>
      <p:par>
        <p:cTn id="1" dur="indefinite" restart="never" nodeType="tmRoot"/>
      </p:par>
    </p:tnLst>
  </p:timing>
</p:sld>
</file>

<file path=ppt/theme/theme1.xml><?xml version="1.0" encoding="utf-8"?>
<a:theme xmlns:a="http://schemas.openxmlformats.org/drawingml/2006/main" name="Goccia">
  <a:themeElements>
    <a:clrScheme name="Droplet">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Drople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 xmlns:thm15="http://schemas.microsoft.com/office/thememl/2012/main" name="Droplet" id="{8984A317-299A-4E50-B45D-BFC9EDE2337A}" vid="{C71B277C-C29A-4BA0-A7BA-43502DF21AB3}"/>
    </a:ext>
  </a:extLst>
</a:theme>
</file>

<file path=docProps/app.xml><?xml version="1.0" encoding="utf-8"?>
<Properties xmlns="http://schemas.openxmlformats.org/officeDocument/2006/extended-properties" xmlns:vt="http://schemas.openxmlformats.org/officeDocument/2006/docPropsVTypes">
  <Template>TM04033925[[fn=Goccia]]</Template>
  <TotalTime>225</TotalTime>
  <Words>1344</Words>
  <Application>Microsoft Office PowerPoint</Application>
  <PresentationFormat>Personalizzato</PresentationFormat>
  <Paragraphs>156</Paragraphs>
  <Slides>9</Slides>
  <Notes>0</Notes>
  <HiddenSlides>0</HiddenSlides>
  <MMClips>1</MMClips>
  <ScaleCrop>false</ScaleCrop>
  <HeadingPairs>
    <vt:vector size="4" baseType="variant">
      <vt:variant>
        <vt:lpstr>Tema</vt:lpstr>
      </vt:variant>
      <vt:variant>
        <vt:i4>1</vt:i4>
      </vt:variant>
      <vt:variant>
        <vt:lpstr>Titoli diapositive</vt:lpstr>
      </vt:variant>
      <vt:variant>
        <vt:i4>9</vt:i4>
      </vt:variant>
    </vt:vector>
  </HeadingPairs>
  <TitlesOfParts>
    <vt:vector size="10" baseType="lpstr">
      <vt:lpstr>Goccia</vt:lpstr>
      <vt:lpstr>I fenomeni atmosferici IN Sicilia  Scongiuri contro il maltempo IV C</vt:lpstr>
      <vt:lpstr>La Sicilia e le sue tradizioni</vt:lpstr>
      <vt:lpstr>Scongiura contro la tromba marina</vt:lpstr>
      <vt:lpstr>Scongiuri contro il maltempo</vt:lpstr>
      <vt:lpstr>Diapositiva 5</vt:lpstr>
      <vt:lpstr>Proverbi</vt:lpstr>
      <vt:lpstr>Diapositiva 7</vt:lpstr>
      <vt:lpstr>Diapositiva 8</vt:lpstr>
      <vt:lpstr>Progetto Lingue, culture, identita’ in  Sicilia - Erasmus + 2016 -17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metereologia</dc:title>
  <dc:creator>luciamarrocco99@gmail.com</dc:creator>
  <cp:lastModifiedBy>Utente</cp:lastModifiedBy>
  <cp:revision>35</cp:revision>
  <dcterms:created xsi:type="dcterms:W3CDTF">2017-01-13T16:37:20Z</dcterms:created>
  <dcterms:modified xsi:type="dcterms:W3CDTF">2017-02-21T19:27:31Z</dcterms:modified>
</cp:coreProperties>
</file>